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4" r:id="rId4"/>
    <p:sldId id="257" r:id="rId5"/>
    <p:sldId id="269" r:id="rId6"/>
    <p:sldId id="270" r:id="rId7"/>
    <p:sldId id="260" r:id="rId8"/>
    <p:sldId id="261" r:id="rId9"/>
    <p:sldId id="262" r:id="rId10"/>
    <p:sldId id="263" r:id="rId11"/>
    <p:sldId id="265" r:id="rId12"/>
    <p:sldId id="266" r:id="rId13"/>
    <p:sldId id="271" r:id="rId14"/>
    <p:sldId id="26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3975"/>
    <a:srgbClr val="D429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53" autoAdjust="0"/>
    <p:restoredTop sz="94660"/>
  </p:normalViewPr>
  <p:slideViewPr>
    <p:cSldViewPr snapToGrid="0">
      <p:cViewPr varScale="1">
        <p:scale>
          <a:sx n="97" d="100"/>
          <a:sy n="97" d="100"/>
        </p:scale>
        <p:origin x="9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903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809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73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208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067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671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43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96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268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502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3977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36092-C558-47C0-9CC2-13105AFFBB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0FE02-74B9-4822-BA10-CD1DF0A436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5637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microsoft.com/office/2007/relationships/hdphoto" Target="../media/hdphoto2.wdp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6481482" y="4392706"/>
            <a:ext cx="5788468" cy="2262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600" b="1" dirty="0">
                <a:solidFill>
                  <a:prstClr val="white"/>
                </a:solidFill>
              </a:rPr>
              <a:t>Real</a:t>
            </a:r>
            <a:r>
              <a:rPr lang="en-US" altLang="ko-KR" sz="8000" b="1" dirty="0">
                <a:solidFill>
                  <a:prstClr val="white"/>
                </a:solidFill>
              </a:rPr>
              <a:t> CL</a:t>
            </a:r>
            <a:r>
              <a:rPr lang="en-US" altLang="ko-KR" sz="8000" b="1" dirty="0">
                <a:solidFill>
                  <a:srgbClr val="FF0000"/>
                </a:solidFill>
              </a:rPr>
              <a:t>U</a:t>
            </a:r>
            <a:r>
              <a:rPr lang="en-US" altLang="ko-KR" sz="8000" b="1" dirty="0">
                <a:solidFill>
                  <a:prstClr val="white"/>
                </a:solidFill>
              </a:rPr>
              <a:t>E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white"/>
                </a:solidFill>
              </a:rPr>
              <a:t>김수민   </a:t>
            </a:r>
            <a:r>
              <a:rPr lang="ko-KR" altLang="en-US" sz="1400" dirty="0" err="1">
                <a:solidFill>
                  <a:prstClr val="white"/>
                </a:solidFill>
              </a:rPr>
              <a:t>문슬기범</a:t>
            </a:r>
            <a:r>
              <a:rPr lang="ko-KR" altLang="en-US" sz="1400" dirty="0">
                <a:solidFill>
                  <a:prstClr val="white"/>
                </a:solidFill>
              </a:rPr>
              <a:t>   </a:t>
            </a:r>
            <a:r>
              <a:rPr lang="ko-KR" altLang="en-US" sz="1400" dirty="0" err="1">
                <a:solidFill>
                  <a:prstClr val="white"/>
                </a:solidFill>
              </a:rPr>
              <a:t>우명진</a:t>
            </a:r>
            <a:r>
              <a:rPr lang="ko-KR" altLang="en-US" sz="1400" dirty="0">
                <a:solidFill>
                  <a:prstClr val="white"/>
                </a:solidFill>
              </a:rPr>
              <a:t>   이경수   </a:t>
            </a:r>
            <a:r>
              <a:rPr lang="ko-KR" altLang="en-US" sz="1400" dirty="0" err="1">
                <a:solidFill>
                  <a:prstClr val="white"/>
                </a:solidFill>
              </a:rPr>
              <a:t>장기열</a:t>
            </a:r>
            <a:r>
              <a:rPr lang="ko-KR" altLang="en-US" sz="1400" dirty="0">
                <a:solidFill>
                  <a:prstClr val="white"/>
                </a:solidFill>
              </a:rPr>
              <a:t>   지현정   한지혜</a:t>
            </a:r>
          </a:p>
        </p:txBody>
      </p:sp>
    </p:spTree>
    <p:extLst>
      <p:ext uri="{BB962C8B-B14F-4D97-AF65-F5344CB8AC3E}">
        <p14:creationId xmlns:p14="http://schemas.microsoft.com/office/powerpoint/2010/main" val="72847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741" y="194796"/>
            <a:ext cx="3437965" cy="943722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대</a:t>
            </a:r>
            <a:r>
              <a:rPr lang="ko-KR" altLang="en-US" sz="3200" b="1" dirty="0">
                <a:solidFill>
                  <a:srgbClr val="FF0000"/>
                </a:solidFill>
              </a:rPr>
              <a:t>기</a:t>
            </a:r>
            <a:r>
              <a:rPr lang="ko-KR" altLang="en-US" sz="3200" b="1" dirty="0">
                <a:solidFill>
                  <a:schemeClr val="bg1"/>
                </a:solidFill>
              </a:rPr>
              <a:t>실</a:t>
            </a: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650" y="66690"/>
            <a:ext cx="8620949" cy="6705183"/>
          </a:xfrm>
        </p:spPr>
      </p:pic>
      <p:sp>
        <p:nvSpPr>
          <p:cNvPr id="4" name="모서리가 둥근 직사각형 3"/>
          <p:cNvSpPr/>
          <p:nvPr/>
        </p:nvSpPr>
        <p:spPr>
          <a:xfrm>
            <a:off x="10519955" y="5996175"/>
            <a:ext cx="1323703" cy="282705"/>
          </a:xfrm>
          <a:prstGeom prst="round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10519955" y="6384025"/>
            <a:ext cx="1323703" cy="225782"/>
          </a:xfrm>
          <a:prstGeom prst="round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662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741" y="194796"/>
            <a:ext cx="3437965" cy="943722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대</a:t>
            </a:r>
            <a:r>
              <a:rPr lang="ko-KR" altLang="en-US" sz="3200" b="1" dirty="0">
                <a:solidFill>
                  <a:srgbClr val="FF0000"/>
                </a:solidFill>
              </a:rPr>
              <a:t>기</a:t>
            </a:r>
            <a:r>
              <a:rPr lang="ko-KR" altLang="en-US" sz="3200" b="1" dirty="0">
                <a:solidFill>
                  <a:schemeClr val="bg1"/>
                </a:solidFill>
              </a:rPr>
              <a:t>실</a:t>
            </a: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716" y="75399"/>
            <a:ext cx="8617401" cy="6705183"/>
          </a:xfrm>
        </p:spPr>
      </p:pic>
      <p:sp>
        <p:nvSpPr>
          <p:cNvPr id="4" name="모서리가 둥근 직사각형 3"/>
          <p:cNvSpPr/>
          <p:nvPr/>
        </p:nvSpPr>
        <p:spPr>
          <a:xfrm>
            <a:off x="10511247" y="6004884"/>
            <a:ext cx="1323703" cy="282705"/>
          </a:xfrm>
          <a:prstGeom prst="round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5721" y="6040547"/>
            <a:ext cx="599229" cy="59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44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741" y="194796"/>
            <a:ext cx="3437965" cy="943722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게임</a:t>
            </a:r>
            <a:r>
              <a:rPr lang="ko-KR" altLang="en-US" sz="3200" b="1" dirty="0">
                <a:solidFill>
                  <a:srgbClr val="FF0000"/>
                </a:solidFill>
              </a:rPr>
              <a:t>화</a:t>
            </a:r>
            <a:r>
              <a:rPr lang="ko-KR" altLang="en-US" sz="3200" b="1" dirty="0">
                <a:solidFill>
                  <a:schemeClr val="bg1"/>
                </a:solidFill>
              </a:rPr>
              <a:t>면</a:t>
            </a: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389" y="75398"/>
            <a:ext cx="8581972" cy="6705183"/>
          </a:xfr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4865" y="4848656"/>
            <a:ext cx="1181248" cy="119189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45" t="73064" r="71970" b="23906"/>
          <a:stretch/>
        </p:blipFill>
        <p:spPr>
          <a:xfrm>
            <a:off x="6273436" y="2882809"/>
            <a:ext cx="923925" cy="1714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132" y="2882809"/>
            <a:ext cx="599229" cy="599229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3634865" y="4848656"/>
            <a:ext cx="1181248" cy="1191890"/>
          </a:xfrm>
          <a:prstGeom prst="round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58424" y="1856206"/>
            <a:ext cx="3437965" cy="2776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dirty="0" err="1" smtClean="0">
                <a:solidFill>
                  <a:schemeClr val="bg1"/>
                </a:solidFill>
              </a:rPr>
              <a:t>UsingUnityEngine</a:t>
            </a:r>
            <a:r>
              <a:rPr lang="en-US" altLang="ko-KR" sz="1800" b="1" dirty="0" smtClean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en-US" altLang="ko-KR" sz="1800" b="1" dirty="0" err="1" smtClean="0">
                <a:solidFill>
                  <a:schemeClr val="bg1"/>
                </a:solidFill>
              </a:rPr>
              <a:t>SceneManagement</a:t>
            </a:r>
            <a:endParaRPr lang="en-US" altLang="ko-KR" sz="1800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1800" b="1" dirty="0" err="1" smtClean="0">
                <a:solidFill>
                  <a:schemeClr val="bg1"/>
                </a:solidFill>
              </a:rPr>
              <a:t>SceneManager.LoadScene</a:t>
            </a:r>
            <a:r>
              <a:rPr lang="en-US" altLang="ko-KR" sz="1800" b="1" dirty="0" smtClean="0">
                <a:solidFill>
                  <a:schemeClr val="bg1"/>
                </a:solidFill>
              </a:rPr>
              <a:t>();</a:t>
            </a:r>
          </a:p>
          <a:p>
            <a:pPr marL="0" indent="0">
              <a:buNone/>
            </a:pPr>
            <a:r>
              <a:rPr lang="en-US" altLang="ko-KR" sz="1600" dirty="0" smtClean="0">
                <a:solidFill>
                  <a:schemeClr val="bg1"/>
                </a:solidFill>
              </a:rPr>
              <a:t>Unity</a:t>
            </a:r>
            <a:r>
              <a:rPr lang="ko-KR" altLang="en-US" sz="1600" dirty="0" smtClean="0">
                <a:solidFill>
                  <a:schemeClr val="bg1"/>
                </a:solidFill>
              </a:rPr>
              <a:t>내의 </a:t>
            </a:r>
            <a:r>
              <a:rPr lang="en-US" altLang="ko-KR" sz="1600" dirty="0" smtClean="0">
                <a:solidFill>
                  <a:schemeClr val="bg1"/>
                </a:solidFill>
              </a:rPr>
              <a:t>Scene</a:t>
            </a:r>
            <a:r>
              <a:rPr lang="ko-KR" altLang="en-US" sz="1600" dirty="0" smtClean="0">
                <a:solidFill>
                  <a:schemeClr val="bg1"/>
                </a:solidFill>
              </a:rPr>
              <a:t>을 로드</a:t>
            </a:r>
            <a:r>
              <a:rPr lang="en-US" altLang="ko-KR" sz="1600" dirty="0" smtClean="0">
                <a:solidFill>
                  <a:schemeClr val="bg1"/>
                </a:solidFill>
              </a:rPr>
              <a:t>(</a:t>
            </a:r>
            <a:r>
              <a:rPr lang="ko-KR" altLang="en-US" sz="1600" dirty="0" smtClean="0">
                <a:solidFill>
                  <a:schemeClr val="bg1"/>
                </a:solidFill>
              </a:rPr>
              <a:t>전환</a:t>
            </a:r>
            <a:r>
              <a:rPr lang="en-US" altLang="ko-KR" sz="1600" dirty="0" smtClean="0">
                <a:solidFill>
                  <a:schemeClr val="bg1"/>
                </a:solidFill>
              </a:rPr>
              <a:t>)</a:t>
            </a:r>
            <a:r>
              <a:rPr lang="ko-KR" altLang="en-US" sz="1600" dirty="0" smtClean="0">
                <a:solidFill>
                  <a:schemeClr val="bg1"/>
                </a:solidFill>
              </a:rPr>
              <a:t>한다</a:t>
            </a:r>
            <a:r>
              <a:rPr lang="en-US" altLang="ko-KR" sz="1600" dirty="0" smtClean="0">
                <a:solidFill>
                  <a:schemeClr val="bg1"/>
                </a:solidFill>
              </a:rPr>
              <a:t>.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4001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741" y="194796"/>
            <a:ext cx="3437965" cy="943722"/>
          </a:xfrm>
        </p:spPr>
        <p:txBody>
          <a:bodyPr>
            <a:normAutofit/>
          </a:bodyPr>
          <a:lstStyle/>
          <a:p>
            <a:r>
              <a:rPr lang="ko-KR" altLang="en-US" sz="3200" b="1" dirty="0" smtClean="0">
                <a:solidFill>
                  <a:schemeClr val="bg1"/>
                </a:solidFill>
              </a:rPr>
              <a:t>영상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pic>
        <p:nvPicPr>
          <p:cNvPr id="12" name="RealCLU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5446" y="316716"/>
            <a:ext cx="10704966" cy="6021407"/>
          </a:xfrm>
        </p:spPr>
      </p:pic>
    </p:spTree>
    <p:extLst>
      <p:ext uri="{BB962C8B-B14F-4D97-AF65-F5344CB8AC3E}">
        <p14:creationId xmlns:p14="http://schemas.microsoft.com/office/powerpoint/2010/main" val="98563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내용 개체 틀 12"/>
          <p:cNvSpPr>
            <a:spLocks noGrp="1"/>
          </p:cNvSpPr>
          <p:nvPr>
            <p:ph idx="1"/>
          </p:nvPr>
        </p:nvSpPr>
        <p:spPr>
          <a:xfrm>
            <a:off x="838200" y="981074"/>
            <a:ext cx="10515600" cy="519588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altLang="ko-KR" sz="96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altLang="ko-KR" sz="9600" dirty="0">
                <a:solidFill>
                  <a:schemeClr val="bg1"/>
                </a:solidFill>
              </a:rPr>
              <a:t>Q</a:t>
            </a:r>
            <a:r>
              <a:rPr lang="en-US" altLang="ko-KR" sz="9600" dirty="0">
                <a:solidFill>
                  <a:srgbClr val="FF0000"/>
                </a:solidFill>
              </a:rPr>
              <a:t>&amp;</a:t>
            </a:r>
            <a:r>
              <a:rPr lang="en-US" altLang="ko-KR" sz="9600" dirty="0">
                <a:solidFill>
                  <a:schemeClr val="bg1"/>
                </a:solidFill>
              </a:rPr>
              <a:t>A</a:t>
            </a:r>
            <a:endParaRPr lang="ko-KR" altLang="en-US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773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CL</a:t>
            </a:r>
            <a:r>
              <a:rPr lang="en-US" altLang="ko-KR" b="1" dirty="0">
                <a:solidFill>
                  <a:srgbClr val="FF0000"/>
                </a:solidFill>
              </a:rPr>
              <a:t>U</a:t>
            </a:r>
            <a:r>
              <a:rPr lang="en-US" altLang="ko-KR" b="1" dirty="0">
                <a:solidFill>
                  <a:schemeClr val="bg1"/>
                </a:solidFill>
              </a:rPr>
              <a:t>E</a:t>
            </a:r>
            <a:r>
              <a:rPr lang="ko-KR" altLang="en-US" b="1" dirty="0">
                <a:solidFill>
                  <a:schemeClr val="bg1"/>
                </a:solidFill>
              </a:rPr>
              <a:t>란</a:t>
            </a:r>
            <a:r>
              <a:rPr lang="en-US" altLang="ko-KR" b="1" dirty="0">
                <a:solidFill>
                  <a:schemeClr val="bg1"/>
                </a:solidFill>
              </a:rPr>
              <a:t>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603274" y="2365556"/>
            <a:ext cx="3037114" cy="534398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1949</a:t>
            </a:r>
            <a:r>
              <a:rPr lang="ko-KR" altLang="en-US" dirty="0">
                <a:solidFill>
                  <a:schemeClr val="bg1"/>
                </a:solidFill>
              </a:rPr>
              <a:t>년 출시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1160417" y="2084115"/>
            <a:ext cx="3695700" cy="3457575"/>
            <a:chOff x="4126230" y="838063"/>
            <a:chExt cx="3695700" cy="3457575"/>
          </a:xfrm>
        </p:grpSpPr>
        <p:sp>
          <p:nvSpPr>
            <p:cNvPr id="5" name="직사각형 4"/>
            <p:cNvSpPr/>
            <p:nvPr/>
          </p:nvSpPr>
          <p:spPr>
            <a:xfrm rot="21044040">
              <a:off x="5225144" y="2615694"/>
              <a:ext cx="2351314" cy="128886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4267200" y="966651"/>
              <a:ext cx="391886" cy="31188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7201989" y="2307771"/>
              <a:ext cx="502521" cy="129757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51" b="98623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6230" y="838063"/>
              <a:ext cx="3695700" cy="3457575"/>
            </a:xfrm>
            <a:prstGeom prst="rect">
              <a:avLst/>
            </a:prstGeom>
          </p:spPr>
        </p:pic>
      </p:grpSp>
      <p:grpSp>
        <p:nvGrpSpPr>
          <p:cNvPr id="11" name="그룹 10"/>
          <p:cNvGrpSpPr/>
          <p:nvPr/>
        </p:nvGrpSpPr>
        <p:grpSpPr>
          <a:xfrm>
            <a:off x="6599171" y="3341218"/>
            <a:ext cx="4395651" cy="973396"/>
            <a:chOff x="838200" y="4451063"/>
            <a:chExt cx="4395651" cy="973396"/>
          </a:xfrm>
        </p:grpSpPr>
        <p:sp>
          <p:nvSpPr>
            <p:cNvPr id="9" name="내용 개체 틀 2"/>
            <p:cNvSpPr txBox="1">
              <a:spLocks/>
            </p:cNvSpPr>
            <p:nvPr/>
          </p:nvSpPr>
          <p:spPr>
            <a:xfrm>
              <a:off x="838200" y="4451063"/>
              <a:ext cx="4395651" cy="48669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dirty="0" err="1">
                  <a:solidFill>
                    <a:schemeClr val="bg1"/>
                  </a:solidFill>
                </a:rPr>
                <a:t>클루</a:t>
              </a:r>
              <a:r>
                <a:rPr lang="en-US" altLang="ko-KR" dirty="0">
                  <a:solidFill>
                    <a:schemeClr val="bg1"/>
                  </a:solidFill>
                </a:rPr>
                <a:t>(Clue) + </a:t>
              </a:r>
              <a:r>
                <a:rPr lang="ko-KR" altLang="en-US" dirty="0">
                  <a:solidFill>
                    <a:schemeClr val="bg1"/>
                  </a:solidFill>
                </a:rPr>
                <a:t>루도</a:t>
              </a:r>
              <a:r>
                <a:rPr lang="en-US" altLang="ko-KR" dirty="0">
                  <a:solidFill>
                    <a:schemeClr val="bg1"/>
                  </a:solidFill>
                </a:rPr>
                <a:t>(Ludo)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endParaRPr lang="en-US" altLang="ko-KR" dirty="0">
                <a:solidFill>
                  <a:schemeClr val="bg1"/>
                </a:solidFill>
              </a:endParaRPr>
            </a:p>
          </p:txBody>
        </p:sp>
        <p:sp>
          <p:nvSpPr>
            <p:cNvPr id="10" name="내용 개체 틀 2"/>
            <p:cNvSpPr txBox="1">
              <a:spLocks/>
            </p:cNvSpPr>
            <p:nvPr/>
          </p:nvSpPr>
          <p:spPr>
            <a:xfrm>
              <a:off x="838200" y="4937761"/>
              <a:ext cx="4395651" cy="48669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ko-KR" altLang="en-US" sz="1600" dirty="0">
                  <a:solidFill>
                    <a:schemeClr val="bg1"/>
                  </a:solidFill>
                </a:rPr>
                <a:t>   단서                         놀다</a:t>
              </a:r>
              <a:endParaRPr lang="en-US" altLang="ko-KR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내용 개체 틀 2"/>
          <p:cNvSpPr txBox="1">
            <a:spLocks/>
          </p:cNvSpPr>
          <p:nvPr/>
        </p:nvSpPr>
        <p:spPr>
          <a:xfrm>
            <a:off x="6599171" y="4474705"/>
            <a:ext cx="5592829" cy="1278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solidFill>
                  <a:schemeClr val="bg1"/>
                </a:solidFill>
              </a:rPr>
              <a:t>대저택에서 일어난 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  </a:t>
            </a:r>
            <a:r>
              <a:rPr lang="ko-KR" altLang="en-US" dirty="0">
                <a:solidFill>
                  <a:schemeClr val="bg1"/>
                </a:solidFill>
              </a:rPr>
              <a:t>의문의 </a:t>
            </a:r>
            <a:r>
              <a:rPr lang="ko-KR" altLang="en-US" dirty="0">
                <a:solidFill>
                  <a:srgbClr val="FF0000"/>
                </a:solidFill>
              </a:rPr>
              <a:t>살인</a:t>
            </a:r>
            <a:r>
              <a:rPr lang="ko-KR" altLang="en-US" dirty="0">
                <a:solidFill>
                  <a:schemeClr val="bg1"/>
                </a:solidFill>
              </a:rPr>
              <a:t>사건</a:t>
            </a:r>
          </a:p>
        </p:txBody>
      </p:sp>
    </p:spTree>
    <p:extLst>
      <p:ext uri="{BB962C8B-B14F-4D97-AF65-F5344CB8AC3E}">
        <p14:creationId xmlns:p14="http://schemas.microsoft.com/office/powerpoint/2010/main" val="4022230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chemeClr val="bg1"/>
                </a:solidFill>
              </a:rPr>
              <a:t>게임</a:t>
            </a:r>
            <a:r>
              <a:rPr lang="ko-KR" altLang="en-US" b="1" dirty="0">
                <a:solidFill>
                  <a:srgbClr val="FF0000"/>
                </a:solidFill>
              </a:rPr>
              <a:t>방</a:t>
            </a:r>
            <a:r>
              <a:rPr lang="ko-KR" altLang="en-US" b="1" dirty="0">
                <a:solidFill>
                  <a:schemeClr val="bg1"/>
                </a:solidFill>
              </a:rPr>
              <a:t>법</a:t>
            </a: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610" y="0"/>
            <a:ext cx="3125390" cy="6858000"/>
          </a:xfrm>
          <a:prstGeom prst="rect">
            <a:avLst/>
          </a:prstGeom>
        </p:spPr>
      </p:pic>
      <p:grpSp>
        <p:nvGrpSpPr>
          <p:cNvPr id="17" name="그룹 16"/>
          <p:cNvGrpSpPr/>
          <p:nvPr/>
        </p:nvGrpSpPr>
        <p:grpSpPr>
          <a:xfrm>
            <a:off x="1076915" y="1763503"/>
            <a:ext cx="1232915" cy="1800284"/>
            <a:chOff x="4450076" y="1025647"/>
            <a:chExt cx="3291847" cy="4806706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0076" y="1025647"/>
              <a:ext cx="3291847" cy="4806706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155" y="1748653"/>
              <a:ext cx="2625687" cy="2747554"/>
            </a:xfrm>
            <a:prstGeom prst="rect">
              <a:avLst/>
            </a:prstGeom>
          </p:spPr>
        </p:pic>
      </p:grpSp>
      <p:grpSp>
        <p:nvGrpSpPr>
          <p:cNvPr id="18" name="그룹 17"/>
          <p:cNvGrpSpPr/>
          <p:nvPr/>
        </p:nvGrpSpPr>
        <p:grpSpPr>
          <a:xfrm>
            <a:off x="1124972" y="1794878"/>
            <a:ext cx="1232915" cy="1800284"/>
            <a:chOff x="4450076" y="1025647"/>
            <a:chExt cx="3291847" cy="4806706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0076" y="1025647"/>
              <a:ext cx="3291847" cy="4806706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155" y="1748653"/>
              <a:ext cx="2625687" cy="2747554"/>
            </a:xfrm>
            <a:prstGeom prst="rect">
              <a:avLst/>
            </a:prstGeom>
          </p:spPr>
        </p:pic>
      </p:grpSp>
      <p:grpSp>
        <p:nvGrpSpPr>
          <p:cNvPr id="21" name="그룹 20"/>
          <p:cNvGrpSpPr/>
          <p:nvPr/>
        </p:nvGrpSpPr>
        <p:grpSpPr>
          <a:xfrm>
            <a:off x="1163847" y="1824385"/>
            <a:ext cx="1232915" cy="1800284"/>
            <a:chOff x="4450076" y="1025647"/>
            <a:chExt cx="3291847" cy="4806706"/>
          </a:xfrm>
        </p:grpSpPr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0076" y="1025647"/>
              <a:ext cx="3291847" cy="4806706"/>
            </a:xfrm>
            <a:prstGeom prst="rect">
              <a:avLst/>
            </a:prstGeom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155" y="1748653"/>
              <a:ext cx="2625687" cy="2747554"/>
            </a:xfrm>
            <a:prstGeom prst="rect">
              <a:avLst/>
            </a:prstGeom>
          </p:spPr>
        </p:pic>
      </p:grpSp>
      <p:sp>
        <p:nvSpPr>
          <p:cNvPr id="24" name="내용 개체 틀 2"/>
          <p:cNvSpPr txBox="1">
            <a:spLocks/>
          </p:cNvSpPr>
          <p:nvPr/>
        </p:nvSpPr>
        <p:spPr>
          <a:xfrm>
            <a:off x="2716448" y="1932564"/>
            <a:ext cx="1533112" cy="2089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200" dirty="0">
                <a:solidFill>
                  <a:schemeClr val="bg1"/>
                </a:solidFill>
              </a:rPr>
              <a:t>인물    장</a:t>
            </a:r>
            <a:endParaRPr lang="en-US" altLang="ko-KR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200" dirty="0">
                <a:solidFill>
                  <a:schemeClr val="bg1"/>
                </a:solidFill>
              </a:rPr>
              <a:t>흉기    장</a:t>
            </a:r>
            <a:endParaRPr lang="en-US" altLang="ko-KR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2200" dirty="0">
                <a:solidFill>
                  <a:schemeClr val="bg1"/>
                </a:solidFill>
              </a:rPr>
              <a:t>장소 </a:t>
            </a:r>
            <a:r>
              <a:rPr lang="en-US" altLang="ko-KR" sz="2200" dirty="0">
                <a:solidFill>
                  <a:schemeClr val="bg1"/>
                </a:solidFill>
              </a:rPr>
              <a:t>   </a:t>
            </a:r>
            <a:r>
              <a:rPr lang="ko-KR" altLang="en-US" sz="2200" dirty="0">
                <a:solidFill>
                  <a:schemeClr val="bg1"/>
                </a:solidFill>
              </a:rPr>
              <a:t>장</a:t>
            </a:r>
            <a:endParaRPr lang="en-US" altLang="ko-KR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 =    </a:t>
            </a:r>
            <a:r>
              <a:rPr lang="ko-KR" altLang="en-US" dirty="0">
                <a:solidFill>
                  <a:schemeClr val="bg1"/>
                </a:solidFill>
              </a:rPr>
              <a:t>장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1207745" y="1855455"/>
            <a:ext cx="1232915" cy="1800284"/>
            <a:chOff x="4450076" y="1025647"/>
            <a:chExt cx="3291847" cy="4806706"/>
          </a:xfrm>
        </p:grpSpPr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0076" y="1025647"/>
              <a:ext cx="3291847" cy="4806706"/>
            </a:xfrm>
            <a:prstGeom prst="rect">
              <a:avLst/>
            </a:prstGeom>
          </p:spPr>
        </p:pic>
        <p:pic>
          <p:nvPicPr>
            <p:cNvPr id="27" name="그림 2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155" y="1748653"/>
              <a:ext cx="2625687" cy="2747554"/>
            </a:xfrm>
            <a:prstGeom prst="rect">
              <a:avLst/>
            </a:prstGeom>
          </p:spPr>
        </p:pic>
      </p:grpSp>
      <p:grpSp>
        <p:nvGrpSpPr>
          <p:cNvPr id="28" name="그룹 27"/>
          <p:cNvGrpSpPr/>
          <p:nvPr/>
        </p:nvGrpSpPr>
        <p:grpSpPr>
          <a:xfrm>
            <a:off x="1246092" y="1888624"/>
            <a:ext cx="1232915" cy="1800284"/>
            <a:chOff x="4450076" y="1025647"/>
            <a:chExt cx="3291847" cy="4806706"/>
          </a:xfrm>
        </p:grpSpPr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0076" y="1025647"/>
              <a:ext cx="3291847" cy="4806706"/>
            </a:xfrm>
            <a:prstGeom prst="rect">
              <a:avLst/>
            </a:prstGeom>
          </p:spPr>
        </p:pic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155" y="1748653"/>
              <a:ext cx="2625687" cy="2747554"/>
            </a:xfrm>
            <a:prstGeom prst="rect">
              <a:avLst/>
            </a:prstGeom>
          </p:spPr>
        </p:pic>
      </p:grpSp>
      <p:grpSp>
        <p:nvGrpSpPr>
          <p:cNvPr id="31" name="그룹 30"/>
          <p:cNvGrpSpPr/>
          <p:nvPr/>
        </p:nvGrpSpPr>
        <p:grpSpPr>
          <a:xfrm>
            <a:off x="1282567" y="1927153"/>
            <a:ext cx="1232915" cy="1800284"/>
            <a:chOff x="4450076" y="1025647"/>
            <a:chExt cx="3291847" cy="4806706"/>
          </a:xfrm>
        </p:grpSpPr>
        <p:pic>
          <p:nvPicPr>
            <p:cNvPr id="32" name="그림 3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0076" y="1025647"/>
              <a:ext cx="3291847" cy="4806706"/>
            </a:xfrm>
            <a:prstGeom prst="rect">
              <a:avLst/>
            </a:prstGeom>
          </p:spPr>
        </p:pic>
        <p:pic>
          <p:nvPicPr>
            <p:cNvPr id="33" name="그림 3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155" y="1748653"/>
              <a:ext cx="2625687" cy="2747554"/>
            </a:xfrm>
            <a:prstGeom prst="rect">
              <a:avLst/>
            </a:prstGeom>
          </p:spPr>
        </p:pic>
      </p:grpSp>
      <p:grpSp>
        <p:nvGrpSpPr>
          <p:cNvPr id="34" name="그룹 33"/>
          <p:cNvGrpSpPr/>
          <p:nvPr/>
        </p:nvGrpSpPr>
        <p:grpSpPr>
          <a:xfrm>
            <a:off x="1325938" y="1965682"/>
            <a:ext cx="1232915" cy="1800284"/>
            <a:chOff x="4450076" y="1025647"/>
            <a:chExt cx="3291847" cy="4806706"/>
          </a:xfrm>
        </p:grpSpPr>
        <p:pic>
          <p:nvPicPr>
            <p:cNvPr id="35" name="그림 3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0076" y="1025647"/>
              <a:ext cx="3291847" cy="4806706"/>
            </a:xfrm>
            <a:prstGeom prst="rect">
              <a:avLst/>
            </a:prstGeom>
          </p:spPr>
        </p:pic>
        <p:pic>
          <p:nvPicPr>
            <p:cNvPr id="36" name="그림 3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155" y="1748653"/>
              <a:ext cx="2625687" cy="2747554"/>
            </a:xfrm>
            <a:prstGeom prst="rect">
              <a:avLst/>
            </a:prstGeom>
          </p:spPr>
        </p:pic>
      </p:grpSp>
      <p:pic>
        <p:nvPicPr>
          <p:cNvPr id="37" name="그림 36"/>
          <p:cNvPicPr>
            <a:picLocks noChangeAspect="1"/>
          </p:cNvPicPr>
          <p:nvPr/>
        </p:nvPicPr>
        <p:blipFill>
          <a:blip r:embed="rId5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550" y="4033759"/>
            <a:ext cx="1627485" cy="2279306"/>
          </a:xfrm>
          <a:prstGeom prst="rect">
            <a:avLst/>
          </a:prstGeom>
        </p:spPr>
      </p:pic>
      <p:sp>
        <p:nvSpPr>
          <p:cNvPr id="38" name="내용 개체 틀 2"/>
          <p:cNvSpPr txBox="1">
            <a:spLocks/>
          </p:cNvSpPr>
          <p:nvPr/>
        </p:nvSpPr>
        <p:spPr>
          <a:xfrm>
            <a:off x="3460315" y="1941387"/>
            <a:ext cx="391956" cy="436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2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내용 개체 틀 2"/>
          <p:cNvSpPr txBox="1">
            <a:spLocks/>
          </p:cNvSpPr>
          <p:nvPr/>
        </p:nvSpPr>
        <p:spPr>
          <a:xfrm>
            <a:off x="3192698" y="3235159"/>
            <a:ext cx="613626" cy="492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21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내용 개체 틀 2"/>
          <p:cNvSpPr txBox="1">
            <a:spLocks/>
          </p:cNvSpPr>
          <p:nvPr/>
        </p:nvSpPr>
        <p:spPr>
          <a:xfrm>
            <a:off x="3447197" y="2393392"/>
            <a:ext cx="341158" cy="395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200" dirty="0">
                <a:solidFill>
                  <a:schemeClr val="bg1"/>
                </a:solidFill>
              </a:rPr>
              <a:t>5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3" name="내용 개체 틀 2"/>
          <p:cNvSpPr txBox="1">
            <a:spLocks/>
          </p:cNvSpPr>
          <p:nvPr/>
        </p:nvSpPr>
        <p:spPr>
          <a:xfrm>
            <a:off x="3460315" y="1932564"/>
            <a:ext cx="333184" cy="436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2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4" name="내용 개체 틀 2"/>
          <p:cNvSpPr txBox="1">
            <a:spLocks/>
          </p:cNvSpPr>
          <p:nvPr/>
        </p:nvSpPr>
        <p:spPr>
          <a:xfrm>
            <a:off x="3454896" y="2391237"/>
            <a:ext cx="333184" cy="436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2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5" name="내용 개체 틀 2"/>
          <p:cNvSpPr txBox="1">
            <a:spLocks/>
          </p:cNvSpPr>
          <p:nvPr/>
        </p:nvSpPr>
        <p:spPr>
          <a:xfrm>
            <a:off x="3454896" y="2808073"/>
            <a:ext cx="333184" cy="436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2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내용 개체 틀 2"/>
          <p:cNvSpPr txBox="1">
            <a:spLocks/>
          </p:cNvSpPr>
          <p:nvPr/>
        </p:nvSpPr>
        <p:spPr>
          <a:xfrm>
            <a:off x="3454896" y="2811674"/>
            <a:ext cx="333184" cy="436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200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3192698" y="3226458"/>
            <a:ext cx="613626" cy="492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18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8" name="타원 47"/>
          <p:cNvSpPr/>
          <p:nvPr/>
        </p:nvSpPr>
        <p:spPr>
          <a:xfrm>
            <a:off x="9963150" y="752475"/>
            <a:ext cx="218281" cy="2182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내용 개체 틀 2"/>
          <p:cNvSpPr txBox="1">
            <a:spLocks/>
          </p:cNvSpPr>
          <p:nvPr/>
        </p:nvSpPr>
        <p:spPr>
          <a:xfrm>
            <a:off x="4876135" y="1965682"/>
            <a:ext cx="1982778" cy="17908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200" dirty="0">
                <a:solidFill>
                  <a:schemeClr val="bg1"/>
                </a:solidFill>
              </a:rPr>
              <a:t>3</a:t>
            </a:r>
            <a:r>
              <a:rPr lang="ko-KR" altLang="en-US" sz="2200" dirty="0">
                <a:solidFill>
                  <a:schemeClr val="bg1"/>
                </a:solidFill>
              </a:rPr>
              <a:t>명   </a:t>
            </a:r>
            <a:r>
              <a:rPr lang="en-US" altLang="ko-KR" sz="2200" dirty="0">
                <a:solidFill>
                  <a:schemeClr val="bg1"/>
                </a:solidFill>
              </a:rPr>
              <a:t>6</a:t>
            </a:r>
            <a:r>
              <a:rPr lang="ko-KR" altLang="en-US" sz="2200" dirty="0">
                <a:solidFill>
                  <a:schemeClr val="bg1"/>
                </a:solidFill>
              </a:rPr>
              <a:t>장</a:t>
            </a:r>
            <a:endParaRPr lang="en-US" altLang="ko-KR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200" dirty="0">
                <a:solidFill>
                  <a:schemeClr val="bg1"/>
                </a:solidFill>
              </a:rPr>
              <a:t>4</a:t>
            </a:r>
            <a:r>
              <a:rPr lang="ko-KR" altLang="en-US" sz="2200" dirty="0">
                <a:solidFill>
                  <a:schemeClr val="bg1"/>
                </a:solidFill>
              </a:rPr>
              <a:t>명   </a:t>
            </a:r>
            <a:r>
              <a:rPr lang="en-US" altLang="ko-KR" sz="2200" dirty="0">
                <a:solidFill>
                  <a:schemeClr val="bg1"/>
                </a:solidFill>
              </a:rPr>
              <a:t>4</a:t>
            </a:r>
            <a:r>
              <a:rPr lang="ko-KR" altLang="en-US" sz="2200" dirty="0">
                <a:solidFill>
                  <a:schemeClr val="bg1"/>
                </a:solidFill>
              </a:rPr>
              <a:t>장</a:t>
            </a:r>
            <a:r>
              <a:rPr lang="en-US" altLang="ko-KR" sz="2200" dirty="0">
                <a:solidFill>
                  <a:schemeClr val="bg1"/>
                </a:solidFill>
              </a:rPr>
              <a:t>~5</a:t>
            </a:r>
            <a:r>
              <a:rPr lang="ko-KR" altLang="en-US" sz="2200" dirty="0">
                <a:solidFill>
                  <a:schemeClr val="bg1"/>
                </a:solidFill>
              </a:rPr>
              <a:t>장</a:t>
            </a:r>
            <a:endParaRPr lang="en-US" altLang="ko-KR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200" dirty="0">
                <a:solidFill>
                  <a:schemeClr val="bg1"/>
                </a:solidFill>
              </a:rPr>
              <a:t>5</a:t>
            </a:r>
            <a:r>
              <a:rPr lang="ko-KR" altLang="en-US" sz="2200" dirty="0">
                <a:solidFill>
                  <a:schemeClr val="bg1"/>
                </a:solidFill>
              </a:rPr>
              <a:t>명   </a:t>
            </a:r>
            <a:r>
              <a:rPr lang="en-US" altLang="ko-KR" sz="2200" dirty="0">
                <a:solidFill>
                  <a:schemeClr val="bg1"/>
                </a:solidFill>
              </a:rPr>
              <a:t>3</a:t>
            </a:r>
            <a:r>
              <a:rPr lang="ko-KR" altLang="en-US" sz="2200" dirty="0">
                <a:solidFill>
                  <a:schemeClr val="bg1"/>
                </a:solidFill>
              </a:rPr>
              <a:t>장</a:t>
            </a:r>
            <a:r>
              <a:rPr lang="en-US" altLang="ko-KR" sz="2200" dirty="0">
                <a:solidFill>
                  <a:schemeClr val="bg1"/>
                </a:solidFill>
              </a:rPr>
              <a:t>~4</a:t>
            </a:r>
            <a:r>
              <a:rPr lang="ko-KR" altLang="en-US" sz="2200" dirty="0">
                <a:solidFill>
                  <a:schemeClr val="bg1"/>
                </a:solidFill>
              </a:rPr>
              <a:t>장</a:t>
            </a:r>
            <a:endParaRPr lang="en-US" altLang="ko-KR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200" dirty="0">
                <a:solidFill>
                  <a:schemeClr val="bg1"/>
                </a:solidFill>
              </a:rPr>
              <a:t>6</a:t>
            </a:r>
            <a:r>
              <a:rPr lang="ko-KR" altLang="en-US" sz="2200" dirty="0">
                <a:solidFill>
                  <a:schemeClr val="bg1"/>
                </a:solidFill>
              </a:rPr>
              <a:t>명   </a:t>
            </a:r>
            <a:r>
              <a:rPr lang="en-US" altLang="ko-KR" sz="2200" dirty="0">
                <a:solidFill>
                  <a:schemeClr val="bg1"/>
                </a:solidFill>
              </a:rPr>
              <a:t>3</a:t>
            </a:r>
            <a:r>
              <a:rPr lang="ko-KR" altLang="en-US" sz="2200" dirty="0">
                <a:solidFill>
                  <a:schemeClr val="bg1"/>
                </a:solidFill>
              </a:rPr>
              <a:t>장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0" name="오른쪽 화살표 49"/>
          <p:cNvSpPr/>
          <p:nvPr/>
        </p:nvSpPr>
        <p:spPr>
          <a:xfrm>
            <a:off x="4257259" y="2640776"/>
            <a:ext cx="515356" cy="422577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" name="그림 5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49" y="4996450"/>
            <a:ext cx="1149049" cy="1677824"/>
          </a:xfrm>
          <a:prstGeom prst="rect">
            <a:avLst/>
          </a:prstGeom>
        </p:spPr>
      </p:pic>
      <p:pic>
        <p:nvPicPr>
          <p:cNvPr id="52" name="그림 5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954" y="4992100"/>
            <a:ext cx="1148369" cy="1676831"/>
          </a:xfrm>
          <a:prstGeom prst="rect">
            <a:avLst/>
          </a:prstGeom>
        </p:spPr>
      </p:pic>
      <p:pic>
        <p:nvPicPr>
          <p:cNvPr id="53" name="그림 5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2921" y="4992100"/>
            <a:ext cx="1148369" cy="1676831"/>
          </a:xfrm>
          <a:prstGeom prst="rect">
            <a:avLst/>
          </a:prstGeom>
        </p:spPr>
      </p:pic>
      <p:pic>
        <p:nvPicPr>
          <p:cNvPr id="54" name="그림 5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889" y="4992100"/>
            <a:ext cx="1148369" cy="1676831"/>
          </a:xfrm>
          <a:prstGeom prst="rect">
            <a:avLst/>
          </a:prstGeom>
        </p:spPr>
      </p:pic>
      <p:sp>
        <p:nvSpPr>
          <p:cNvPr id="55" name="타원 54"/>
          <p:cNvSpPr/>
          <p:nvPr/>
        </p:nvSpPr>
        <p:spPr>
          <a:xfrm>
            <a:off x="9963150" y="1027906"/>
            <a:ext cx="218281" cy="2182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>
            <a:off x="9963150" y="2609014"/>
            <a:ext cx="218281" cy="2182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9963149" y="5511427"/>
            <a:ext cx="218281" cy="2182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8" name="그림 57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529" b="94828" l="7919" r="9129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35" y="-71419"/>
            <a:ext cx="8953114" cy="5097648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3628317" y="3738017"/>
            <a:ext cx="100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차고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419411" y="2452395"/>
            <a:ext cx="1563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게임룸</a:t>
            </a:r>
            <a:endParaRPr lang="ko-KR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628317" y="1353940"/>
            <a:ext cx="100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침실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821407" y="341207"/>
            <a:ext cx="100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욕실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762939" y="800369"/>
            <a:ext cx="100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서재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717878" y="1651699"/>
            <a:ext cx="100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부엌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706975" y="2463209"/>
            <a:ext cx="100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식당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717877" y="3508682"/>
            <a:ext cx="100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거실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5269601" y="4096231"/>
            <a:ext cx="1003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마당</a:t>
            </a:r>
          </a:p>
        </p:txBody>
      </p:sp>
    </p:spTree>
    <p:extLst>
      <p:ext uri="{BB962C8B-B14F-4D97-AF65-F5344CB8AC3E}">
        <p14:creationId xmlns:p14="http://schemas.microsoft.com/office/powerpoint/2010/main" val="1560148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4.07407E-6 L -0.00143 0.2831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1414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1.48148E-6 L 8.33333E-7 0.00023 C 0.00299 0.00417 0.01055 0.01435 0.01237 0.0206 C 0.01445 0.0287 0.01289 0.025 0.01745 0.03171 C 0.01823 0.03449 0.01875 0.03727 0.01966 0.04004 C 0.02044 0.04282 0.02174 0.04537 0.02253 0.04838 C 0.02448 0.05555 0.02331 0.05254 0.02617 0.0581 C 0.02643 0.05926 0.02656 0.06088 0.02682 0.06204 C 0.02878 0.06898 0.03073 0.06898 0.03346 0.07592 C 0.03411 0.07801 0.0349 0.07986 0.03568 0.08148 C 0.03568 0.08171 0.0418 0.09305 0.04232 0.09421 C 0.04349 0.09653 0.04492 0.09815 0.04583 0.10092 L 0.0474 0.10509 C 0.04766 0.10648 0.04766 0.1081 0.04818 0.10926 C 0.05286 0.1206 0.05234 0.11504 0.05469 0.12315 C 0.05599 0.12754 0.05599 0.1294 0.05768 0.13287 C 0.06029 0.13912 0.05924 0.13472 0.0612 0.1412 C 0.06172 0.14305 0.06211 0.14491 0.06263 0.14676 C 0.0638 0.14977 0.06523 0.15231 0.06641 0.15509 C 0.06693 0.15625 0.06719 0.15787 0.06784 0.15903 C 0.06862 0.16111 0.06992 0.16273 0.07083 0.16458 C 0.07135 0.16597 0.07161 0.16782 0.07226 0.16898 C 0.07552 0.1743 0.07695 0.17407 0.08021 0.1787 C 0.08203 0.18102 0.08789 0.19074 0.08906 0.19398 C 0.08945 0.19537 0.08984 0.19676 0.09049 0.19815 C 0.0918 0.20116 0.09362 0.20301 0.09492 0.20648 C 0.09557 0.2081 0.09635 0.20995 0.097 0.21204 C 0.09753 0.21319 0.09805 0.21481 0.09857 0.21597 C 0.10013 0.21944 0.10195 0.22268 0.10365 0.22592 C 0.10443 0.22708 0.10495 0.22917 0.10586 0.22986 L 0.10872 0.23264 C 0.1095 0.23426 0.11016 0.23565 0.11094 0.23704 C 0.11237 0.23912 0.11536 0.24259 0.11536 0.24282 C 0.11588 0.24375 0.11628 0.24537 0.1168 0.24653 C 0.11745 0.24815 0.11849 0.24907 0.11901 0.25069 C 0.1194 0.25231 0.11953 0.2544 0.11966 0.25625 C 0.12044 0.26319 0.12109 0.27037 0.122 0.27708 C 0.1224 0.28032 0.12344 0.2912 0.12552 0.2912 L 0.12643 0.2912 " pathEditMode="relative" rAng="0" ptsTypes="AAAAAAAAAAAAAAAAAAAAAAAAAAAAAAAAAAAAAAA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15" y="1456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96296E-6 L -4.375E-6 -2.96296E-6 C 0.00183 0.00023 0.00391 -2.96296E-6 0.00612 0.00116 C 0.00717 0.00162 0.00782 0.00417 0.00899 0.00556 C 0.00951 0.00648 0.01042 0.00672 0.01107 0.00695 C 0.01706 0.01968 0.00821 0.00278 0.01654 0.01297 C 0.01875 0.01528 0.02071 0.01991 0.02292 0.02315 C 0.0237 0.02408 0.02435 0.02454 0.02513 0.02593 C 0.0267 0.02917 0.02826 0.03218 0.02982 0.03611 C 0.03073 0.03866 0.03151 0.04098 0.03269 0.04329 C 0.03334 0.04468 0.03412 0.04514 0.03477 0.0463 C 0.0362 0.04908 0.03737 0.05278 0.03907 0.05533 C 0.0405 0.05695 0.04193 0.05834 0.0431 0.06088 C 0.04467 0.06389 0.04532 0.06621 0.0474 0.06829 C 0.04805 0.06875 0.04883 0.06898 0.04948 0.06968 C 0.05026 0.07037 0.05079 0.07176 0.0517 0.07269 C 0.05925 0.08172 0.04857 0.0676 0.05782 0.07986 C 0.06198 0.08519 0.05782 0.07986 0.06211 0.08704 C 0.06276 0.0882 0.06355 0.08889 0.0642 0.09005 C 0.06771 0.09584 0.06472 0.09329 0.06849 0.09584 C 0.06928 0.09746 0.06967 0.09908 0.07045 0.10023 C 0.07214 0.10232 0.07461 0.10278 0.07618 0.10602 C 0.08438 0.12361 0.0724 0.09908 0.08034 0.1132 C 0.08165 0.11574 0.08269 0.11829 0.08399 0.12084 C 0.08451 0.12223 0.08555 0.12315 0.08659 0.125 C 0.08763 0.12732 0.08829 0.1301 0.08946 0.13241 C 0.09089 0.13565 0.09219 0.14074 0.09441 0.1426 C 0.09558 0.14375 0.09675 0.14422 0.09792 0.14537 C 0.0987 0.14653 0.09948 0.14838 0.10053 0.15 C 0.10183 0.15162 0.10339 0.15371 0.10482 0.15556 C 0.10573 0.15718 0.10665 0.1588 0.10769 0.16019 C 0.10912 0.16158 0.11276 0.1625 0.11381 0.16297 C 0.1155 0.16482 0.11693 0.16644 0.11888 0.16736 C 0.12019 0.16783 0.12175 0.16806 0.12318 0.16898 C 0.13008 0.17199 0.11967 0.16783 0.12709 0.17315 C 0.12839 0.17385 0.12995 0.17385 0.13138 0.17454 C 0.13243 0.17477 0.13334 0.17593 0.13425 0.17616 C 0.14011 0.18426 0.13256 0.17431 0.13855 0.18033 C 0.13933 0.18125 0.13985 0.18264 0.14037 0.18334 C 0.14102 0.1838 0.1418 0.18403 0.14258 0.18473 C 0.14323 0.18565 0.14388 0.18681 0.14467 0.18773 C 0.14584 0.18889 0.14714 0.18959 0.14831 0.19051 C 0.14922 0.19121 0.15013 0.1926 0.15118 0.19375 C 0.15183 0.19422 0.15248 0.19584 0.15326 0.19653 C 0.15612 0.19931 0.15521 0.19653 0.15795 0.19954 C 0.1629 0.2044 0.15704 0.2007 0.16303 0.20394 C 0.16394 0.20533 0.16472 0.20695 0.16589 0.20834 C 0.16667 0.20903 0.16771 0.20903 0.16849 0.20973 C 0.16915 0.20996 0.16993 0.21042 0.17058 0.21135 C 0.17605 0.21667 0.16941 0.21158 0.17487 0.21551 C 0.18178 0.22593 0.17292 0.21343 0.18191 0.22269 C 0.18516 0.22616 0.18347 0.22523 0.18672 0.22709 C 0.18763 0.22871 0.18842 0.23033 0.18959 0.23172 C 0.19349 0.23519 0.1931 0.22986 0.19714 0.23611 C 0.20026 0.23982 0.19831 0.23843 0.20287 0.24005 C 0.20547 0.24375 0.20495 0.24375 0.2086 0.24607 C 0.20938 0.24653 0.21016 0.24676 0.2112 0.24769 C 0.21211 0.24838 0.2129 0.24954 0.21407 0.25047 C 0.21459 0.25093 0.2155 0.25116 0.21615 0.25185 C 0.21693 0.25278 0.21745 0.25394 0.21823 0.25486 C 0.21888 0.25533 0.21967 0.25556 0.22045 0.25625 C 0.22162 0.25764 0.22266 0.25926 0.22396 0.26065 C 0.22474 0.26158 0.22774 0.2632 0.22878 0.26389 C 0.22943 0.26459 0.23008 0.26551 0.23086 0.26667 C 0.23373 0.26945 0.23855 0.27199 0.24128 0.27385 C 0.2418 0.27523 0.24206 0.27685 0.24271 0.27824 C 0.2474 0.28773 0.24375 0.27732 0.24779 0.28704 C 0.24818 0.2882 0.24844 0.29005 0.24922 0.29144 C 0.25248 0.29723 0.25026 0.28843 0.25196 0.29607 " pathEditMode="relative" rAng="0" ptsTypes="AAAAAAAAAAAAAAAAAAAAAAAAAAAAAAAAAAAAAAAAAAAAAAAAAAAAAAAAAAAAAAAAAAAAA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91" y="1479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0.2831 C -0.00143 0.36019 0.05105 0.42014 0.11485 0.42014 C 0.18073 0.42014 0.23334 0.36019 0.23334 0.2831 C 0.23334 0.20556 0.28581 0.14606 0.3517 0.14606 C 0.4155 0.14606 0.4681 0.20556 0.4681 0.2831 " pathEditMode="relative" rAng="0" ptsTypes="AAAAA">
                                      <p:cBhvr>
                                        <p:cTn id="34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77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3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644 0.2912 C 0.12644 0.32615 0.16498 0.35324 0.21198 0.35324 C 0.26029 0.35324 0.29896 0.32615 0.29896 0.2912 C 0.29896 0.25625 0.33763 0.22916 0.38594 0.22916 C 0.43295 0.22916 0.47162 0.25625 0.47162 0.2912 " pathEditMode="relative" rAng="0" ptsTypes="AAAAA">
                                      <p:cBhvr>
                                        <p:cTn id="36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53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3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196 0.29607 C 0.25196 0.33102 0.2767 0.3581 0.30665 0.3581 C 0.33763 0.3581 0.3625 0.33102 0.3625 0.29607 C 0.3625 0.26111 0.38724 0.23403 0.41823 0.23403 C 0.44818 0.23403 0.47305 0.26111 0.47305 0.29607 " pathEditMode="relative" rAng="0" ptsTypes="AAAAA">
                                      <p:cBhvr>
                                        <p:cTn id="38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5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85185E-6 L 6.25E-7 0.00023 C -0.0026 0.06551 -0.00143 0.02847 0.00065 0.17107 C 0.00091 0.19352 0.00078 0.18982 0.0043 0.20486 C 0.00443 0.20556 0.00534 0.22222 0.0056 0.22384 C 0.00625 0.22824 0.00729 0.23264 0.00807 0.23681 C 0.00833 0.23982 0.00833 0.24306 0.00872 0.2456 C 0.00911 0.24838 0.01003 0.2507 0.01055 0.25301 C 0.01146 0.25695 0.01224 0.26088 0.01315 0.26459 C 0.0138 0.27246 0.0138 0.2757 0.01562 0.2838 C 0.01602 0.28588 0.0168 0.28773 0.01745 0.28959 C 0.0181 0.29398 0.01849 0.29884 0.0194 0.30278 C 0.02096 0.30972 0.02526 0.32292 0.02747 0.33056 C 0.02878 0.33519 0.03008 0.33935 0.03125 0.34398 C 0.0319 0.3463 0.03229 0.34908 0.03307 0.35116 C 0.03398 0.35347 0.03542 0.35463 0.0362 0.35695 C 0.03815 0.36204 0.03919 0.36829 0.04128 0.37315 L 0.04557 0.38334 C 0.04805 0.39769 0.04544 0.38426 0.0487 0.3963 C 0.05039 0.40278 0.04974 0.40278 0.0513 0.40972 C 0.05482 0.42639 0.05169 0.40556 0.05625 0.43171 C 0.05768 0.44005 0.05924 0.44815 0.06068 0.45648 L 0.0638 0.4757 C 0.06536 0.50232 0.06276 0.46644 0.06693 0.49884 C 0.06732 0.50278 0.06706 0.50671 0.06758 0.51065 C 0.06836 0.51713 0.06992 0.52292 0.0707 0.52963 C 0.07083 0.53171 0.07109 0.53357 0.07122 0.53542 C 0.07174 0.54097 0.07187 0.54375 0.07253 0.54884 C 0.07292 0.55162 0.07344 0.5544 0.07383 0.55741 C 0.07422 0.56204 0.07461 0.57454 0.07565 0.57824 L 0.07695 0.58241 C 0.07865 0.61528 0.07617 0.57431 0.07878 0.6044 C 0.08047 0.62454 0.07956 0.61898 0.0806 0.63681 C 0.08086 0.63912 0.08112 0.64167 0.08125 0.64398 C 0.08151 0.65255 0.08125 0.66134 0.0819 0.67037 C 0.08216 0.67338 0.08359 0.6757 0.08385 0.67917 C 0.08437 0.68681 0.08424 0.69468 0.08437 0.70232 C 0.08463 0.71273 0.08477 0.72315 0.08503 0.7331 C 0.08516 0.73611 0.08568 0.73889 0.08568 0.7419 C 0.08581 0.75324 0.08568 0.76459 0.08568 0.77593 " pathEditMode="relative" rAng="0" ptsTypes="AAAAAAAAAAAAAAAAAAAAAAAAAAAAAAAAAAAAAAAA">
                                      <p:cBhvr>
                                        <p:cTn id="62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38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5.18519E-6 L -2.91667E-6 -5.18519E-6 C 0.10977 -0.00533 0.05807 -0.00325 0.27669 -0.00325 L 0.80443 -0.00163 C 0.81328 -5.18519E-6 0.82227 0.00254 0.83112 0.00323 C 0.86315 0.00555 0.94597 0.00485 0.97409 0.00485 " pathEditMode="relative" ptsTypes="AAAAAA">
                                      <p:cBhvr>
                                        <p:cTn id="6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2.22222E-6 L -3.54167E-6 0.00023 C -0.00104 0.00209 -0.00234 0.00417 -0.00312 0.00648 C -0.00416 0.00834 -0.00468 0.01065 -0.0056 0.0125 C -0.01406 0.02801 -0.00247 0.00602 -0.00976 0.02153 C -0.01041 0.02246 -0.01119 0.02315 -0.01158 0.02454 C -0.01328 0.02778 -0.01471 0.03125 -0.01588 0.03496 C -0.01757 0.03935 -0.01875 0.04422 -0.02083 0.04838 C -0.02174 0.05023 -0.02304 0.05209 -0.02382 0.0544 C -0.02552 0.05718 -0.02669 0.06065 -0.02812 0.06389 C -0.02955 0.06621 -0.03138 0.06829 -0.03242 0.0706 C -0.03515 0.07593 -0.03711 0.08195 -0.03971 0.08704 C -0.04088 0.08935 -0.04257 0.09121 -0.04336 0.09375 C -0.04453 0.0963 -0.04492 0.09931 -0.04583 0.10209 C -0.04674 0.10463 -0.04778 0.10741 -0.04882 0.11019 C -0.05182 0.11736 -0.05325 0.11945 -0.05677 0.12662 C -0.05716 0.12871 -0.05742 0.13102 -0.05794 0.13334 C -0.06015 0.14028 -0.06158 0.13982 -0.06471 0.14607 C -0.06666 0.14977 -0.06836 0.15394 -0.07018 0.15787 C -0.07122 0.15996 -0.07226 0.16181 -0.07317 0.16389 C -0.07929 0.17523 -0.07356 0.16435 -0.07864 0.175 C -0.07994 0.17755 -0.08099 0.18009 -0.08242 0.18241 C -0.08372 0.18472 -0.08541 0.18658 -0.08658 0.18912 C -0.08932 0.19375 -0.09153 0.19861 -0.09388 0.20324 C -0.09531 0.20602 -0.09674 0.2088 -0.09817 0.21158 C -0.09987 0.21435 -0.10143 0.2169 -0.10312 0.21968 C -0.10494 0.22246 -0.1069 0.225 -0.10859 0.22801 C -0.11185 0.23287 -0.11471 0.23843 -0.1177 0.24352 C -0.11875 0.24537 -0.11992 0.24676 -0.1207 0.24884 C -0.12174 0.2507 -0.12278 0.25278 -0.12382 0.25486 C -0.12591 0.25764 -0.12864 0.26019 -0.12994 0.26366 C -0.1319 0.26852 -0.13255 0.27037 -0.13606 0.27477 C -0.13763 0.27685 -0.1388 0.2794 -0.14088 0.28079 C -0.14166 0.28125 -0.1427 0.28148 -0.14336 0.28241 C -0.14414 0.28287 -0.14453 0.2838 -0.14518 0.28449 C -0.14648 0.28588 -0.14791 0.28658 -0.14935 0.2875 C -0.14987 0.28843 -0.15052 0.28959 -0.15117 0.29051 C -0.1552 0.29514 -0.15208 0.29005 -0.15534 0.29491 C -0.15963 0.30116 -0.15312 0.29283 -0.15846 0.29954 C -0.15885 0.30047 -0.15924 0.30139 -0.15963 0.30255 C -0.16067 0.30394 -0.16276 0.30579 -0.16393 0.30695 C -0.16471 0.3081 -0.1664 0.31111 -0.16692 0.31204 C -0.16757 0.31273 -0.16823 0.3132 -0.16875 0.31366 L -0.17122 0.31806 C -0.17226 0.31968 -0.17304 0.3213 -0.17435 0.32269 C -0.17487 0.32292 -0.17552 0.32315 -0.17617 0.32338 C -0.17669 0.32384 -0.17955 0.32639 -0.18034 0.32709 C -0.18203 0.32778 -0.18385 0.32847 -0.18528 0.32917 C -0.18606 0.33009 -0.18685 0.33079 -0.18776 0.33148 C -0.18854 0.33172 -0.18958 0.33172 -0.1901 0.33218 C -0.19088 0.33218 -0.19153 0.33241 -0.19192 0.3331 C -0.19583 0.33519 -0.19179 0.33403 -0.19687 0.33588 C -0.19791 0.33634 -0.19909 0.33634 -0.19987 0.33681 C -0.20429 0.33773 -0.20065 0.33681 -0.20416 0.3382 C -0.20573 0.33866 -0.20703 0.33866 -0.20846 0.33982 C -0.20937 0.34005 -0.21002 0.34074 -0.2108 0.34121 C -0.21211 0.34167 -0.21458 0.34259 -0.21458 0.34306 " pathEditMode="relative" rAng="0" ptsTypes="AAAAAAAAAAAAAAAAAAAAAAAAAAAAAAAAAAAAAAAAAAAAAAAAAAAAAAAAA">
                                      <p:cBhvr>
                                        <p:cTn id="7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29" y="171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0007 L -2.08333E-6 0.00023 C 0.00065 -0.0875 0.00065 -0.09815 0.00196 -0.17894 C 0.00222 -0.19283 0.00248 -0.20394 0.00261 -0.21968 C 0.00287 -0.23102 0.00287 -0.25093 0.00313 -0.26019 C 0.00326 -0.26875 0.00339 -0.27454 0.00352 -0.28565 C 0.00378 -0.31042 0.00417 -0.33473 0.0043 -0.36713 C 0.00456 -0.39329 0.00456 -0.39815 0.00469 -0.4176 C 0.00482 -0.42176 0.00482 -0.42362 0.00495 -0.42801 C 0.00521 -0.44885 0.00495 -0.43912 0.00521 -0.44838 C 0.00534 -0.45487 0.00534 -0.46065 0.00547 -0.46852 C 0.00547 -0.47315 0.00547 -0.47917 0.00547 -0.4838 C 0.00547 -0.49005 0.0056 -0.49352 0.0056 -0.49931 C 0.0056 -0.50348 0.00573 -0.50973 0.00573 -0.51436 C 0.00573 -0.52014 0.00599 -0.52871 0.00599 -0.52824 " pathEditMode="relative" rAng="0" ptsTypes="AAAAAAAAAAAAAAA">
                                      <p:cBhvr>
                                        <p:cTn id="7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" y="-26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8" grpId="0"/>
      <p:bldP spid="38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 animBg="1"/>
      <p:bldP spid="49" grpId="0"/>
      <p:bldP spid="49" grpId="1"/>
      <p:bldP spid="50" grpId="0" animBg="1"/>
      <p:bldP spid="50" grpId="1" animBg="1"/>
      <p:bldP spid="55" grpId="0" animBg="1"/>
      <p:bldP spid="56" grpId="0" animBg="1"/>
      <p:bldP spid="57" grpId="0" animBg="1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/>
          <p:cNvGrpSpPr/>
          <p:nvPr/>
        </p:nvGrpSpPr>
        <p:grpSpPr>
          <a:xfrm>
            <a:off x="5152119" y="4902626"/>
            <a:ext cx="1683751" cy="1227210"/>
            <a:chOff x="5386388" y="2808288"/>
            <a:chExt cx="2646362" cy="1928813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5386388" y="2808288"/>
              <a:ext cx="1314450" cy="1274763"/>
            </a:xfrm>
            <a:custGeom>
              <a:avLst/>
              <a:gdLst>
                <a:gd name="T0" fmla="*/ 1907 w 2420"/>
                <a:gd name="T1" fmla="*/ 461 h 2409"/>
                <a:gd name="T2" fmla="*/ 1835 w 2420"/>
                <a:gd name="T3" fmla="*/ 476 h 2409"/>
                <a:gd name="T4" fmla="*/ 1385 w 2420"/>
                <a:gd name="T5" fmla="*/ 616 h 2409"/>
                <a:gd name="T6" fmla="*/ 1100 w 2420"/>
                <a:gd name="T7" fmla="*/ 727 h 2409"/>
                <a:gd name="T8" fmla="*/ 902 w 2420"/>
                <a:gd name="T9" fmla="*/ 816 h 2409"/>
                <a:gd name="T10" fmla="*/ 707 w 2420"/>
                <a:gd name="T11" fmla="*/ 919 h 2409"/>
                <a:gd name="T12" fmla="*/ 521 w 2420"/>
                <a:gd name="T13" fmla="*/ 1034 h 2409"/>
                <a:gd name="T14" fmla="*/ 351 w 2420"/>
                <a:gd name="T15" fmla="*/ 1162 h 2409"/>
                <a:gd name="T16" fmla="*/ 241 w 2420"/>
                <a:gd name="T17" fmla="*/ 1266 h 2409"/>
                <a:gd name="T18" fmla="*/ 177 w 2420"/>
                <a:gd name="T19" fmla="*/ 1341 h 2409"/>
                <a:gd name="T20" fmla="*/ 120 w 2420"/>
                <a:gd name="T21" fmla="*/ 1417 h 2409"/>
                <a:gd name="T22" fmla="*/ 73 w 2420"/>
                <a:gd name="T23" fmla="*/ 1498 h 2409"/>
                <a:gd name="T24" fmla="*/ 37 w 2420"/>
                <a:gd name="T25" fmla="*/ 1581 h 2409"/>
                <a:gd name="T26" fmla="*/ 13 w 2420"/>
                <a:gd name="T27" fmla="*/ 1667 h 2409"/>
                <a:gd name="T28" fmla="*/ 0 w 2420"/>
                <a:gd name="T29" fmla="*/ 1757 h 2409"/>
                <a:gd name="T30" fmla="*/ 0 w 2420"/>
                <a:gd name="T31" fmla="*/ 1850 h 2409"/>
                <a:gd name="T32" fmla="*/ 14 w 2420"/>
                <a:gd name="T33" fmla="*/ 1947 h 2409"/>
                <a:gd name="T34" fmla="*/ 44 w 2420"/>
                <a:gd name="T35" fmla="*/ 2048 h 2409"/>
                <a:gd name="T36" fmla="*/ 64 w 2420"/>
                <a:gd name="T37" fmla="*/ 2098 h 2409"/>
                <a:gd name="T38" fmla="*/ 69 w 2420"/>
                <a:gd name="T39" fmla="*/ 2105 h 2409"/>
                <a:gd name="T40" fmla="*/ 115 w 2420"/>
                <a:gd name="T41" fmla="*/ 2169 h 2409"/>
                <a:gd name="T42" fmla="*/ 184 w 2420"/>
                <a:gd name="T43" fmla="*/ 2236 h 2409"/>
                <a:gd name="T44" fmla="*/ 244 w 2420"/>
                <a:gd name="T45" fmla="*/ 2285 h 2409"/>
                <a:gd name="T46" fmla="*/ 318 w 2420"/>
                <a:gd name="T47" fmla="*/ 2330 h 2409"/>
                <a:gd name="T48" fmla="*/ 404 w 2420"/>
                <a:gd name="T49" fmla="*/ 2369 h 2409"/>
                <a:gd name="T50" fmla="*/ 504 w 2420"/>
                <a:gd name="T51" fmla="*/ 2396 h 2409"/>
                <a:gd name="T52" fmla="*/ 616 w 2420"/>
                <a:gd name="T53" fmla="*/ 2409 h 2409"/>
                <a:gd name="T54" fmla="*/ 744 w 2420"/>
                <a:gd name="T55" fmla="*/ 2402 h 2409"/>
                <a:gd name="T56" fmla="*/ 885 w 2420"/>
                <a:gd name="T57" fmla="*/ 2373 h 2409"/>
                <a:gd name="T58" fmla="*/ 1041 w 2420"/>
                <a:gd name="T59" fmla="*/ 2317 h 2409"/>
                <a:gd name="T60" fmla="*/ 1210 w 2420"/>
                <a:gd name="T61" fmla="*/ 2228 h 2409"/>
                <a:gd name="T62" fmla="*/ 1396 w 2420"/>
                <a:gd name="T63" fmla="*/ 2105 h 2409"/>
                <a:gd name="T64" fmla="*/ 1596 w 2420"/>
                <a:gd name="T65" fmla="*/ 1943 h 2409"/>
                <a:gd name="T66" fmla="*/ 1703 w 2420"/>
                <a:gd name="T67" fmla="*/ 1843 h 2409"/>
                <a:gd name="T68" fmla="*/ 1748 w 2420"/>
                <a:gd name="T69" fmla="*/ 1757 h 2409"/>
                <a:gd name="T70" fmla="*/ 2034 w 2420"/>
                <a:gd name="T71" fmla="*/ 1230 h 2409"/>
                <a:gd name="T72" fmla="*/ 2286 w 2420"/>
                <a:gd name="T73" fmla="*/ 786 h 2409"/>
                <a:gd name="T74" fmla="*/ 2420 w 2420"/>
                <a:gd name="T75" fmla="*/ 563 h 2409"/>
                <a:gd name="T76" fmla="*/ 2420 w 2420"/>
                <a:gd name="T77" fmla="*/ 563 h 2409"/>
                <a:gd name="T78" fmla="*/ 1907 w 2420"/>
                <a:gd name="T79" fmla="*/ 0 h 2409"/>
                <a:gd name="T80" fmla="*/ 1907 w 2420"/>
                <a:gd name="T81" fmla="*/ 461 h 2409"/>
                <a:gd name="connsiteX0" fmla="*/ 7880 w 10000"/>
                <a:gd name="connsiteY0" fmla="*/ 1914 h 10000"/>
                <a:gd name="connsiteX1" fmla="*/ 7583 w 10000"/>
                <a:gd name="connsiteY1" fmla="*/ 1976 h 10000"/>
                <a:gd name="connsiteX2" fmla="*/ 5723 w 10000"/>
                <a:gd name="connsiteY2" fmla="*/ 2557 h 10000"/>
                <a:gd name="connsiteX3" fmla="*/ 4545 w 10000"/>
                <a:gd name="connsiteY3" fmla="*/ 3018 h 10000"/>
                <a:gd name="connsiteX4" fmla="*/ 3727 w 10000"/>
                <a:gd name="connsiteY4" fmla="*/ 3387 h 10000"/>
                <a:gd name="connsiteX5" fmla="*/ 2921 w 10000"/>
                <a:gd name="connsiteY5" fmla="*/ 3815 h 10000"/>
                <a:gd name="connsiteX6" fmla="*/ 1856 w 10000"/>
                <a:gd name="connsiteY6" fmla="*/ 3893 h 10000"/>
                <a:gd name="connsiteX7" fmla="*/ 1450 w 10000"/>
                <a:gd name="connsiteY7" fmla="*/ 4824 h 10000"/>
                <a:gd name="connsiteX8" fmla="*/ 996 w 10000"/>
                <a:gd name="connsiteY8" fmla="*/ 5255 h 10000"/>
                <a:gd name="connsiteX9" fmla="*/ 731 w 10000"/>
                <a:gd name="connsiteY9" fmla="*/ 5567 h 10000"/>
                <a:gd name="connsiteX10" fmla="*/ 496 w 10000"/>
                <a:gd name="connsiteY10" fmla="*/ 5882 h 10000"/>
                <a:gd name="connsiteX11" fmla="*/ 302 w 10000"/>
                <a:gd name="connsiteY11" fmla="*/ 6218 h 10000"/>
                <a:gd name="connsiteX12" fmla="*/ 153 w 10000"/>
                <a:gd name="connsiteY12" fmla="*/ 6563 h 10000"/>
                <a:gd name="connsiteX13" fmla="*/ 54 w 10000"/>
                <a:gd name="connsiteY13" fmla="*/ 6920 h 10000"/>
                <a:gd name="connsiteX14" fmla="*/ 0 w 10000"/>
                <a:gd name="connsiteY14" fmla="*/ 7293 h 10000"/>
                <a:gd name="connsiteX15" fmla="*/ 0 w 10000"/>
                <a:gd name="connsiteY15" fmla="*/ 7680 h 10000"/>
                <a:gd name="connsiteX16" fmla="*/ 58 w 10000"/>
                <a:gd name="connsiteY16" fmla="*/ 8082 h 10000"/>
                <a:gd name="connsiteX17" fmla="*/ 182 w 10000"/>
                <a:gd name="connsiteY17" fmla="*/ 8501 h 10000"/>
                <a:gd name="connsiteX18" fmla="*/ 264 w 10000"/>
                <a:gd name="connsiteY18" fmla="*/ 8709 h 10000"/>
                <a:gd name="connsiteX19" fmla="*/ 285 w 10000"/>
                <a:gd name="connsiteY19" fmla="*/ 8738 h 10000"/>
                <a:gd name="connsiteX20" fmla="*/ 475 w 10000"/>
                <a:gd name="connsiteY20" fmla="*/ 9004 h 10000"/>
                <a:gd name="connsiteX21" fmla="*/ 760 w 10000"/>
                <a:gd name="connsiteY21" fmla="*/ 9282 h 10000"/>
                <a:gd name="connsiteX22" fmla="*/ 1008 w 10000"/>
                <a:gd name="connsiteY22" fmla="*/ 9485 h 10000"/>
                <a:gd name="connsiteX23" fmla="*/ 1314 w 10000"/>
                <a:gd name="connsiteY23" fmla="*/ 9672 h 10000"/>
                <a:gd name="connsiteX24" fmla="*/ 1669 w 10000"/>
                <a:gd name="connsiteY24" fmla="*/ 9834 h 10000"/>
                <a:gd name="connsiteX25" fmla="*/ 2083 w 10000"/>
                <a:gd name="connsiteY25" fmla="*/ 9946 h 10000"/>
                <a:gd name="connsiteX26" fmla="*/ 2545 w 10000"/>
                <a:gd name="connsiteY26" fmla="*/ 10000 h 10000"/>
                <a:gd name="connsiteX27" fmla="*/ 3074 w 10000"/>
                <a:gd name="connsiteY27" fmla="*/ 9971 h 10000"/>
                <a:gd name="connsiteX28" fmla="*/ 3657 w 10000"/>
                <a:gd name="connsiteY28" fmla="*/ 9851 h 10000"/>
                <a:gd name="connsiteX29" fmla="*/ 4302 w 10000"/>
                <a:gd name="connsiteY29" fmla="*/ 9618 h 10000"/>
                <a:gd name="connsiteX30" fmla="*/ 5000 w 10000"/>
                <a:gd name="connsiteY30" fmla="*/ 9249 h 10000"/>
                <a:gd name="connsiteX31" fmla="*/ 5769 w 10000"/>
                <a:gd name="connsiteY31" fmla="*/ 8738 h 10000"/>
                <a:gd name="connsiteX32" fmla="*/ 6595 w 10000"/>
                <a:gd name="connsiteY32" fmla="*/ 8066 h 10000"/>
                <a:gd name="connsiteX33" fmla="*/ 7037 w 10000"/>
                <a:gd name="connsiteY33" fmla="*/ 7650 h 10000"/>
                <a:gd name="connsiteX34" fmla="*/ 7223 w 10000"/>
                <a:gd name="connsiteY34" fmla="*/ 7293 h 10000"/>
                <a:gd name="connsiteX35" fmla="*/ 8405 w 10000"/>
                <a:gd name="connsiteY35" fmla="*/ 5106 h 10000"/>
                <a:gd name="connsiteX36" fmla="*/ 9446 w 10000"/>
                <a:gd name="connsiteY36" fmla="*/ 3263 h 10000"/>
                <a:gd name="connsiteX37" fmla="*/ 10000 w 10000"/>
                <a:gd name="connsiteY37" fmla="*/ 2337 h 10000"/>
                <a:gd name="connsiteX38" fmla="*/ 10000 w 10000"/>
                <a:gd name="connsiteY38" fmla="*/ 2337 h 10000"/>
                <a:gd name="connsiteX39" fmla="*/ 7880 w 10000"/>
                <a:gd name="connsiteY39" fmla="*/ 0 h 10000"/>
                <a:gd name="connsiteX40" fmla="*/ 7880 w 10000"/>
                <a:gd name="connsiteY40" fmla="*/ 1914 h 10000"/>
                <a:gd name="connsiteX0" fmla="*/ 7880 w 10000"/>
                <a:gd name="connsiteY0" fmla="*/ 1914 h 10000"/>
                <a:gd name="connsiteX1" fmla="*/ 7583 w 10000"/>
                <a:gd name="connsiteY1" fmla="*/ 1976 h 10000"/>
                <a:gd name="connsiteX2" fmla="*/ 5723 w 10000"/>
                <a:gd name="connsiteY2" fmla="*/ 2557 h 10000"/>
                <a:gd name="connsiteX3" fmla="*/ 4545 w 10000"/>
                <a:gd name="connsiteY3" fmla="*/ 3018 h 10000"/>
                <a:gd name="connsiteX4" fmla="*/ 3727 w 10000"/>
                <a:gd name="connsiteY4" fmla="*/ 3387 h 10000"/>
                <a:gd name="connsiteX5" fmla="*/ 2921 w 10000"/>
                <a:gd name="connsiteY5" fmla="*/ 3217 h 10000"/>
                <a:gd name="connsiteX6" fmla="*/ 1856 w 10000"/>
                <a:gd name="connsiteY6" fmla="*/ 3893 h 10000"/>
                <a:gd name="connsiteX7" fmla="*/ 1450 w 10000"/>
                <a:gd name="connsiteY7" fmla="*/ 4824 h 10000"/>
                <a:gd name="connsiteX8" fmla="*/ 996 w 10000"/>
                <a:gd name="connsiteY8" fmla="*/ 5255 h 10000"/>
                <a:gd name="connsiteX9" fmla="*/ 731 w 10000"/>
                <a:gd name="connsiteY9" fmla="*/ 5567 h 10000"/>
                <a:gd name="connsiteX10" fmla="*/ 496 w 10000"/>
                <a:gd name="connsiteY10" fmla="*/ 5882 h 10000"/>
                <a:gd name="connsiteX11" fmla="*/ 302 w 10000"/>
                <a:gd name="connsiteY11" fmla="*/ 6218 h 10000"/>
                <a:gd name="connsiteX12" fmla="*/ 153 w 10000"/>
                <a:gd name="connsiteY12" fmla="*/ 6563 h 10000"/>
                <a:gd name="connsiteX13" fmla="*/ 54 w 10000"/>
                <a:gd name="connsiteY13" fmla="*/ 6920 h 10000"/>
                <a:gd name="connsiteX14" fmla="*/ 0 w 10000"/>
                <a:gd name="connsiteY14" fmla="*/ 7293 h 10000"/>
                <a:gd name="connsiteX15" fmla="*/ 0 w 10000"/>
                <a:gd name="connsiteY15" fmla="*/ 7680 h 10000"/>
                <a:gd name="connsiteX16" fmla="*/ 58 w 10000"/>
                <a:gd name="connsiteY16" fmla="*/ 8082 h 10000"/>
                <a:gd name="connsiteX17" fmla="*/ 182 w 10000"/>
                <a:gd name="connsiteY17" fmla="*/ 8501 h 10000"/>
                <a:gd name="connsiteX18" fmla="*/ 264 w 10000"/>
                <a:gd name="connsiteY18" fmla="*/ 8709 h 10000"/>
                <a:gd name="connsiteX19" fmla="*/ 285 w 10000"/>
                <a:gd name="connsiteY19" fmla="*/ 8738 h 10000"/>
                <a:gd name="connsiteX20" fmla="*/ 475 w 10000"/>
                <a:gd name="connsiteY20" fmla="*/ 9004 h 10000"/>
                <a:gd name="connsiteX21" fmla="*/ 760 w 10000"/>
                <a:gd name="connsiteY21" fmla="*/ 9282 h 10000"/>
                <a:gd name="connsiteX22" fmla="*/ 1008 w 10000"/>
                <a:gd name="connsiteY22" fmla="*/ 9485 h 10000"/>
                <a:gd name="connsiteX23" fmla="*/ 1314 w 10000"/>
                <a:gd name="connsiteY23" fmla="*/ 9672 h 10000"/>
                <a:gd name="connsiteX24" fmla="*/ 1669 w 10000"/>
                <a:gd name="connsiteY24" fmla="*/ 9834 h 10000"/>
                <a:gd name="connsiteX25" fmla="*/ 2083 w 10000"/>
                <a:gd name="connsiteY25" fmla="*/ 9946 h 10000"/>
                <a:gd name="connsiteX26" fmla="*/ 2545 w 10000"/>
                <a:gd name="connsiteY26" fmla="*/ 10000 h 10000"/>
                <a:gd name="connsiteX27" fmla="*/ 3074 w 10000"/>
                <a:gd name="connsiteY27" fmla="*/ 9971 h 10000"/>
                <a:gd name="connsiteX28" fmla="*/ 3657 w 10000"/>
                <a:gd name="connsiteY28" fmla="*/ 9851 h 10000"/>
                <a:gd name="connsiteX29" fmla="*/ 4302 w 10000"/>
                <a:gd name="connsiteY29" fmla="*/ 9618 h 10000"/>
                <a:gd name="connsiteX30" fmla="*/ 5000 w 10000"/>
                <a:gd name="connsiteY30" fmla="*/ 9249 h 10000"/>
                <a:gd name="connsiteX31" fmla="*/ 5769 w 10000"/>
                <a:gd name="connsiteY31" fmla="*/ 8738 h 10000"/>
                <a:gd name="connsiteX32" fmla="*/ 6595 w 10000"/>
                <a:gd name="connsiteY32" fmla="*/ 8066 h 10000"/>
                <a:gd name="connsiteX33" fmla="*/ 7037 w 10000"/>
                <a:gd name="connsiteY33" fmla="*/ 7650 h 10000"/>
                <a:gd name="connsiteX34" fmla="*/ 7223 w 10000"/>
                <a:gd name="connsiteY34" fmla="*/ 7293 h 10000"/>
                <a:gd name="connsiteX35" fmla="*/ 8405 w 10000"/>
                <a:gd name="connsiteY35" fmla="*/ 5106 h 10000"/>
                <a:gd name="connsiteX36" fmla="*/ 9446 w 10000"/>
                <a:gd name="connsiteY36" fmla="*/ 3263 h 10000"/>
                <a:gd name="connsiteX37" fmla="*/ 10000 w 10000"/>
                <a:gd name="connsiteY37" fmla="*/ 2337 h 10000"/>
                <a:gd name="connsiteX38" fmla="*/ 10000 w 10000"/>
                <a:gd name="connsiteY38" fmla="*/ 2337 h 10000"/>
                <a:gd name="connsiteX39" fmla="*/ 7880 w 10000"/>
                <a:gd name="connsiteY39" fmla="*/ 0 h 10000"/>
                <a:gd name="connsiteX40" fmla="*/ 7880 w 10000"/>
                <a:gd name="connsiteY40" fmla="*/ 1914 h 10000"/>
                <a:gd name="connsiteX0" fmla="*/ 7880 w 10000"/>
                <a:gd name="connsiteY0" fmla="*/ 1914 h 10000"/>
                <a:gd name="connsiteX1" fmla="*/ 7583 w 10000"/>
                <a:gd name="connsiteY1" fmla="*/ 1976 h 10000"/>
                <a:gd name="connsiteX2" fmla="*/ 5723 w 10000"/>
                <a:gd name="connsiteY2" fmla="*/ 2557 h 10000"/>
                <a:gd name="connsiteX3" fmla="*/ 4545 w 10000"/>
                <a:gd name="connsiteY3" fmla="*/ 3018 h 10000"/>
                <a:gd name="connsiteX4" fmla="*/ 3826 w 10000"/>
                <a:gd name="connsiteY4" fmla="*/ 2988 h 10000"/>
                <a:gd name="connsiteX5" fmla="*/ 2921 w 10000"/>
                <a:gd name="connsiteY5" fmla="*/ 3217 h 10000"/>
                <a:gd name="connsiteX6" fmla="*/ 1856 w 10000"/>
                <a:gd name="connsiteY6" fmla="*/ 3893 h 10000"/>
                <a:gd name="connsiteX7" fmla="*/ 1450 w 10000"/>
                <a:gd name="connsiteY7" fmla="*/ 4824 h 10000"/>
                <a:gd name="connsiteX8" fmla="*/ 996 w 10000"/>
                <a:gd name="connsiteY8" fmla="*/ 5255 h 10000"/>
                <a:gd name="connsiteX9" fmla="*/ 731 w 10000"/>
                <a:gd name="connsiteY9" fmla="*/ 5567 h 10000"/>
                <a:gd name="connsiteX10" fmla="*/ 496 w 10000"/>
                <a:gd name="connsiteY10" fmla="*/ 5882 h 10000"/>
                <a:gd name="connsiteX11" fmla="*/ 302 w 10000"/>
                <a:gd name="connsiteY11" fmla="*/ 6218 h 10000"/>
                <a:gd name="connsiteX12" fmla="*/ 153 w 10000"/>
                <a:gd name="connsiteY12" fmla="*/ 6563 h 10000"/>
                <a:gd name="connsiteX13" fmla="*/ 54 w 10000"/>
                <a:gd name="connsiteY13" fmla="*/ 6920 h 10000"/>
                <a:gd name="connsiteX14" fmla="*/ 0 w 10000"/>
                <a:gd name="connsiteY14" fmla="*/ 7293 h 10000"/>
                <a:gd name="connsiteX15" fmla="*/ 0 w 10000"/>
                <a:gd name="connsiteY15" fmla="*/ 7680 h 10000"/>
                <a:gd name="connsiteX16" fmla="*/ 58 w 10000"/>
                <a:gd name="connsiteY16" fmla="*/ 8082 h 10000"/>
                <a:gd name="connsiteX17" fmla="*/ 182 w 10000"/>
                <a:gd name="connsiteY17" fmla="*/ 8501 h 10000"/>
                <a:gd name="connsiteX18" fmla="*/ 264 w 10000"/>
                <a:gd name="connsiteY18" fmla="*/ 8709 h 10000"/>
                <a:gd name="connsiteX19" fmla="*/ 285 w 10000"/>
                <a:gd name="connsiteY19" fmla="*/ 8738 h 10000"/>
                <a:gd name="connsiteX20" fmla="*/ 475 w 10000"/>
                <a:gd name="connsiteY20" fmla="*/ 9004 h 10000"/>
                <a:gd name="connsiteX21" fmla="*/ 760 w 10000"/>
                <a:gd name="connsiteY21" fmla="*/ 9282 h 10000"/>
                <a:gd name="connsiteX22" fmla="*/ 1008 w 10000"/>
                <a:gd name="connsiteY22" fmla="*/ 9485 h 10000"/>
                <a:gd name="connsiteX23" fmla="*/ 1314 w 10000"/>
                <a:gd name="connsiteY23" fmla="*/ 9672 h 10000"/>
                <a:gd name="connsiteX24" fmla="*/ 1669 w 10000"/>
                <a:gd name="connsiteY24" fmla="*/ 9834 h 10000"/>
                <a:gd name="connsiteX25" fmla="*/ 2083 w 10000"/>
                <a:gd name="connsiteY25" fmla="*/ 9946 h 10000"/>
                <a:gd name="connsiteX26" fmla="*/ 2545 w 10000"/>
                <a:gd name="connsiteY26" fmla="*/ 10000 h 10000"/>
                <a:gd name="connsiteX27" fmla="*/ 3074 w 10000"/>
                <a:gd name="connsiteY27" fmla="*/ 9971 h 10000"/>
                <a:gd name="connsiteX28" fmla="*/ 3657 w 10000"/>
                <a:gd name="connsiteY28" fmla="*/ 9851 h 10000"/>
                <a:gd name="connsiteX29" fmla="*/ 4302 w 10000"/>
                <a:gd name="connsiteY29" fmla="*/ 9618 h 10000"/>
                <a:gd name="connsiteX30" fmla="*/ 5000 w 10000"/>
                <a:gd name="connsiteY30" fmla="*/ 9249 h 10000"/>
                <a:gd name="connsiteX31" fmla="*/ 5769 w 10000"/>
                <a:gd name="connsiteY31" fmla="*/ 8738 h 10000"/>
                <a:gd name="connsiteX32" fmla="*/ 6595 w 10000"/>
                <a:gd name="connsiteY32" fmla="*/ 8066 h 10000"/>
                <a:gd name="connsiteX33" fmla="*/ 7037 w 10000"/>
                <a:gd name="connsiteY33" fmla="*/ 7650 h 10000"/>
                <a:gd name="connsiteX34" fmla="*/ 7223 w 10000"/>
                <a:gd name="connsiteY34" fmla="*/ 7293 h 10000"/>
                <a:gd name="connsiteX35" fmla="*/ 8405 w 10000"/>
                <a:gd name="connsiteY35" fmla="*/ 5106 h 10000"/>
                <a:gd name="connsiteX36" fmla="*/ 9446 w 10000"/>
                <a:gd name="connsiteY36" fmla="*/ 3263 h 10000"/>
                <a:gd name="connsiteX37" fmla="*/ 10000 w 10000"/>
                <a:gd name="connsiteY37" fmla="*/ 2337 h 10000"/>
                <a:gd name="connsiteX38" fmla="*/ 10000 w 10000"/>
                <a:gd name="connsiteY38" fmla="*/ 2337 h 10000"/>
                <a:gd name="connsiteX39" fmla="*/ 7880 w 10000"/>
                <a:gd name="connsiteY39" fmla="*/ 0 h 10000"/>
                <a:gd name="connsiteX40" fmla="*/ 7880 w 10000"/>
                <a:gd name="connsiteY40" fmla="*/ 1914 h 10000"/>
                <a:gd name="connsiteX0" fmla="*/ 7880 w 10000"/>
                <a:gd name="connsiteY0" fmla="*/ 1914 h 10000"/>
                <a:gd name="connsiteX1" fmla="*/ 7583 w 10000"/>
                <a:gd name="connsiteY1" fmla="*/ 1976 h 10000"/>
                <a:gd name="connsiteX2" fmla="*/ 5723 w 10000"/>
                <a:gd name="connsiteY2" fmla="*/ 2557 h 10000"/>
                <a:gd name="connsiteX3" fmla="*/ 4446 w 10000"/>
                <a:gd name="connsiteY3" fmla="*/ 2221 h 10000"/>
                <a:gd name="connsiteX4" fmla="*/ 3826 w 10000"/>
                <a:gd name="connsiteY4" fmla="*/ 2988 h 10000"/>
                <a:gd name="connsiteX5" fmla="*/ 2921 w 10000"/>
                <a:gd name="connsiteY5" fmla="*/ 3217 h 10000"/>
                <a:gd name="connsiteX6" fmla="*/ 1856 w 10000"/>
                <a:gd name="connsiteY6" fmla="*/ 3893 h 10000"/>
                <a:gd name="connsiteX7" fmla="*/ 1450 w 10000"/>
                <a:gd name="connsiteY7" fmla="*/ 4824 h 10000"/>
                <a:gd name="connsiteX8" fmla="*/ 996 w 10000"/>
                <a:gd name="connsiteY8" fmla="*/ 5255 h 10000"/>
                <a:gd name="connsiteX9" fmla="*/ 731 w 10000"/>
                <a:gd name="connsiteY9" fmla="*/ 5567 h 10000"/>
                <a:gd name="connsiteX10" fmla="*/ 496 w 10000"/>
                <a:gd name="connsiteY10" fmla="*/ 5882 h 10000"/>
                <a:gd name="connsiteX11" fmla="*/ 302 w 10000"/>
                <a:gd name="connsiteY11" fmla="*/ 6218 h 10000"/>
                <a:gd name="connsiteX12" fmla="*/ 153 w 10000"/>
                <a:gd name="connsiteY12" fmla="*/ 6563 h 10000"/>
                <a:gd name="connsiteX13" fmla="*/ 54 w 10000"/>
                <a:gd name="connsiteY13" fmla="*/ 6920 h 10000"/>
                <a:gd name="connsiteX14" fmla="*/ 0 w 10000"/>
                <a:gd name="connsiteY14" fmla="*/ 7293 h 10000"/>
                <a:gd name="connsiteX15" fmla="*/ 0 w 10000"/>
                <a:gd name="connsiteY15" fmla="*/ 7680 h 10000"/>
                <a:gd name="connsiteX16" fmla="*/ 58 w 10000"/>
                <a:gd name="connsiteY16" fmla="*/ 8082 h 10000"/>
                <a:gd name="connsiteX17" fmla="*/ 182 w 10000"/>
                <a:gd name="connsiteY17" fmla="*/ 8501 h 10000"/>
                <a:gd name="connsiteX18" fmla="*/ 264 w 10000"/>
                <a:gd name="connsiteY18" fmla="*/ 8709 h 10000"/>
                <a:gd name="connsiteX19" fmla="*/ 285 w 10000"/>
                <a:gd name="connsiteY19" fmla="*/ 8738 h 10000"/>
                <a:gd name="connsiteX20" fmla="*/ 475 w 10000"/>
                <a:gd name="connsiteY20" fmla="*/ 9004 h 10000"/>
                <a:gd name="connsiteX21" fmla="*/ 760 w 10000"/>
                <a:gd name="connsiteY21" fmla="*/ 9282 h 10000"/>
                <a:gd name="connsiteX22" fmla="*/ 1008 w 10000"/>
                <a:gd name="connsiteY22" fmla="*/ 9485 h 10000"/>
                <a:gd name="connsiteX23" fmla="*/ 1314 w 10000"/>
                <a:gd name="connsiteY23" fmla="*/ 9672 h 10000"/>
                <a:gd name="connsiteX24" fmla="*/ 1669 w 10000"/>
                <a:gd name="connsiteY24" fmla="*/ 9834 h 10000"/>
                <a:gd name="connsiteX25" fmla="*/ 2083 w 10000"/>
                <a:gd name="connsiteY25" fmla="*/ 9946 h 10000"/>
                <a:gd name="connsiteX26" fmla="*/ 2545 w 10000"/>
                <a:gd name="connsiteY26" fmla="*/ 10000 h 10000"/>
                <a:gd name="connsiteX27" fmla="*/ 3074 w 10000"/>
                <a:gd name="connsiteY27" fmla="*/ 9971 h 10000"/>
                <a:gd name="connsiteX28" fmla="*/ 3657 w 10000"/>
                <a:gd name="connsiteY28" fmla="*/ 9851 h 10000"/>
                <a:gd name="connsiteX29" fmla="*/ 4302 w 10000"/>
                <a:gd name="connsiteY29" fmla="*/ 9618 h 10000"/>
                <a:gd name="connsiteX30" fmla="*/ 5000 w 10000"/>
                <a:gd name="connsiteY30" fmla="*/ 9249 h 10000"/>
                <a:gd name="connsiteX31" fmla="*/ 5769 w 10000"/>
                <a:gd name="connsiteY31" fmla="*/ 8738 h 10000"/>
                <a:gd name="connsiteX32" fmla="*/ 6595 w 10000"/>
                <a:gd name="connsiteY32" fmla="*/ 8066 h 10000"/>
                <a:gd name="connsiteX33" fmla="*/ 7037 w 10000"/>
                <a:gd name="connsiteY33" fmla="*/ 7650 h 10000"/>
                <a:gd name="connsiteX34" fmla="*/ 7223 w 10000"/>
                <a:gd name="connsiteY34" fmla="*/ 7293 h 10000"/>
                <a:gd name="connsiteX35" fmla="*/ 8405 w 10000"/>
                <a:gd name="connsiteY35" fmla="*/ 5106 h 10000"/>
                <a:gd name="connsiteX36" fmla="*/ 9446 w 10000"/>
                <a:gd name="connsiteY36" fmla="*/ 3263 h 10000"/>
                <a:gd name="connsiteX37" fmla="*/ 10000 w 10000"/>
                <a:gd name="connsiteY37" fmla="*/ 2337 h 10000"/>
                <a:gd name="connsiteX38" fmla="*/ 10000 w 10000"/>
                <a:gd name="connsiteY38" fmla="*/ 2337 h 10000"/>
                <a:gd name="connsiteX39" fmla="*/ 7880 w 10000"/>
                <a:gd name="connsiteY39" fmla="*/ 0 h 10000"/>
                <a:gd name="connsiteX40" fmla="*/ 7880 w 10000"/>
                <a:gd name="connsiteY40" fmla="*/ 1914 h 10000"/>
                <a:gd name="connsiteX0" fmla="*/ 7880 w 10000"/>
                <a:gd name="connsiteY0" fmla="*/ 1914 h 10000"/>
                <a:gd name="connsiteX1" fmla="*/ 7583 w 10000"/>
                <a:gd name="connsiteY1" fmla="*/ 1976 h 10000"/>
                <a:gd name="connsiteX2" fmla="*/ 5723 w 10000"/>
                <a:gd name="connsiteY2" fmla="*/ 2059 h 10000"/>
                <a:gd name="connsiteX3" fmla="*/ 4446 w 10000"/>
                <a:gd name="connsiteY3" fmla="*/ 2221 h 10000"/>
                <a:gd name="connsiteX4" fmla="*/ 3826 w 10000"/>
                <a:gd name="connsiteY4" fmla="*/ 2988 h 10000"/>
                <a:gd name="connsiteX5" fmla="*/ 2921 w 10000"/>
                <a:gd name="connsiteY5" fmla="*/ 3217 h 10000"/>
                <a:gd name="connsiteX6" fmla="*/ 1856 w 10000"/>
                <a:gd name="connsiteY6" fmla="*/ 3893 h 10000"/>
                <a:gd name="connsiteX7" fmla="*/ 1450 w 10000"/>
                <a:gd name="connsiteY7" fmla="*/ 4824 h 10000"/>
                <a:gd name="connsiteX8" fmla="*/ 996 w 10000"/>
                <a:gd name="connsiteY8" fmla="*/ 5255 h 10000"/>
                <a:gd name="connsiteX9" fmla="*/ 731 w 10000"/>
                <a:gd name="connsiteY9" fmla="*/ 5567 h 10000"/>
                <a:gd name="connsiteX10" fmla="*/ 496 w 10000"/>
                <a:gd name="connsiteY10" fmla="*/ 5882 h 10000"/>
                <a:gd name="connsiteX11" fmla="*/ 302 w 10000"/>
                <a:gd name="connsiteY11" fmla="*/ 6218 h 10000"/>
                <a:gd name="connsiteX12" fmla="*/ 153 w 10000"/>
                <a:gd name="connsiteY12" fmla="*/ 6563 h 10000"/>
                <a:gd name="connsiteX13" fmla="*/ 54 w 10000"/>
                <a:gd name="connsiteY13" fmla="*/ 6920 h 10000"/>
                <a:gd name="connsiteX14" fmla="*/ 0 w 10000"/>
                <a:gd name="connsiteY14" fmla="*/ 7293 h 10000"/>
                <a:gd name="connsiteX15" fmla="*/ 0 w 10000"/>
                <a:gd name="connsiteY15" fmla="*/ 7680 h 10000"/>
                <a:gd name="connsiteX16" fmla="*/ 58 w 10000"/>
                <a:gd name="connsiteY16" fmla="*/ 8082 h 10000"/>
                <a:gd name="connsiteX17" fmla="*/ 182 w 10000"/>
                <a:gd name="connsiteY17" fmla="*/ 8501 h 10000"/>
                <a:gd name="connsiteX18" fmla="*/ 264 w 10000"/>
                <a:gd name="connsiteY18" fmla="*/ 8709 h 10000"/>
                <a:gd name="connsiteX19" fmla="*/ 285 w 10000"/>
                <a:gd name="connsiteY19" fmla="*/ 8738 h 10000"/>
                <a:gd name="connsiteX20" fmla="*/ 475 w 10000"/>
                <a:gd name="connsiteY20" fmla="*/ 9004 h 10000"/>
                <a:gd name="connsiteX21" fmla="*/ 760 w 10000"/>
                <a:gd name="connsiteY21" fmla="*/ 9282 h 10000"/>
                <a:gd name="connsiteX22" fmla="*/ 1008 w 10000"/>
                <a:gd name="connsiteY22" fmla="*/ 9485 h 10000"/>
                <a:gd name="connsiteX23" fmla="*/ 1314 w 10000"/>
                <a:gd name="connsiteY23" fmla="*/ 9672 h 10000"/>
                <a:gd name="connsiteX24" fmla="*/ 1669 w 10000"/>
                <a:gd name="connsiteY24" fmla="*/ 9834 h 10000"/>
                <a:gd name="connsiteX25" fmla="*/ 2083 w 10000"/>
                <a:gd name="connsiteY25" fmla="*/ 9946 h 10000"/>
                <a:gd name="connsiteX26" fmla="*/ 2545 w 10000"/>
                <a:gd name="connsiteY26" fmla="*/ 10000 h 10000"/>
                <a:gd name="connsiteX27" fmla="*/ 3074 w 10000"/>
                <a:gd name="connsiteY27" fmla="*/ 9971 h 10000"/>
                <a:gd name="connsiteX28" fmla="*/ 3657 w 10000"/>
                <a:gd name="connsiteY28" fmla="*/ 9851 h 10000"/>
                <a:gd name="connsiteX29" fmla="*/ 4302 w 10000"/>
                <a:gd name="connsiteY29" fmla="*/ 9618 h 10000"/>
                <a:gd name="connsiteX30" fmla="*/ 5000 w 10000"/>
                <a:gd name="connsiteY30" fmla="*/ 9249 h 10000"/>
                <a:gd name="connsiteX31" fmla="*/ 5769 w 10000"/>
                <a:gd name="connsiteY31" fmla="*/ 8738 h 10000"/>
                <a:gd name="connsiteX32" fmla="*/ 6595 w 10000"/>
                <a:gd name="connsiteY32" fmla="*/ 8066 h 10000"/>
                <a:gd name="connsiteX33" fmla="*/ 7037 w 10000"/>
                <a:gd name="connsiteY33" fmla="*/ 7650 h 10000"/>
                <a:gd name="connsiteX34" fmla="*/ 7223 w 10000"/>
                <a:gd name="connsiteY34" fmla="*/ 7293 h 10000"/>
                <a:gd name="connsiteX35" fmla="*/ 8405 w 10000"/>
                <a:gd name="connsiteY35" fmla="*/ 5106 h 10000"/>
                <a:gd name="connsiteX36" fmla="*/ 9446 w 10000"/>
                <a:gd name="connsiteY36" fmla="*/ 3263 h 10000"/>
                <a:gd name="connsiteX37" fmla="*/ 10000 w 10000"/>
                <a:gd name="connsiteY37" fmla="*/ 2337 h 10000"/>
                <a:gd name="connsiteX38" fmla="*/ 10000 w 10000"/>
                <a:gd name="connsiteY38" fmla="*/ 2337 h 10000"/>
                <a:gd name="connsiteX39" fmla="*/ 7880 w 10000"/>
                <a:gd name="connsiteY39" fmla="*/ 0 h 10000"/>
                <a:gd name="connsiteX40" fmla="*/ 7880 w 10000"/>
                <a:gd name="connsiteY40" fmla="*/ 1914 h 10000"/>
                <a:gd name="connsiteX0" fmla="*/ 7880 w 10000"/>
                <a:gd name="connsiteY0" fmla="*/ 1914 h 10000"/>
                <a:gd name="connsiteX1" fmla="*/ 7186 w 10000"/>
                <a:gd name="connsiteY1" fmla="*/ 1478 h 10000"/>
                <a:gd name="connsiteX2" fmla="*/ 5723 w 10000"/>
                <a:gd name="connsiteY2" fmla="*/ 2059 h 10000"/>
                <a:gd name="connsiteX3" fmla="*/ 4446 w 10000"/>
                <a:gd name="connsiteY3" fmla="*/ 2221 h 10000"/>
                <a:gd name="connsiteX4" fmla="*/ 3826 w 10000"/>
                <a:gd name="connsiteY4" fmla="*/ 2988 h 10000"/>
                <a:gd name="connsiteX5" fmla="*/ 2921 w 10000"/>
                <a:gd name="connsiteY5" fmla="*/ 3217 h 10000"/>
                <a:gd name="connsiteX6" fmla="*/ 1856 w 10000"/>
                <a:gd name="connsiteY6" fmla="*/ 3893 h 10000"/>
                <a:gd name="connsiteX7" fmla="*/ 1450 w 10000"/>
                <a:gd name="connsiteY7" fmla="*/ 4824 h 10000"/>
                <a:gd name="connsiteX8" fmla="*/ 996 w 10000"/>
                <a:gd name="connsiteY8" fmla="*/ 5255 h 10000"/>
                <a:gd name="connsiteX9" fmla="*/ 731 w 10000"/>
                <a:gd name="connsiteY9" fmla="*/ 5567 h 10000"/>
                <a:gd name="connsiteX10" fmla="*/ 496 w 10000"/>
                <a:gd name="connsiteY10" fmla="*/ 5882 h 10000"/>
                <a:gd name="connsiteX11" fmla="*/ 302 w 10000"/>
                <a:gd name="connsiteY11" fmla="*/ 6218 h 10000"/>
                <a:gd name="connsiteX12" fmla="*/ 153 w 10000"/>
                <a:gd name="connsiteY12" fmla="*/ 6563 h 10000"/>
                <a:gd name="connsiteX13" fmla="*/ 54 w 10000"/>
                <a:gd name="connsiteY13" fmla="*/ 6920 h 10000"/>
                <a:gd name="connsiteX14" fmla="*/ 0 w 10000"/>
                <a:gd name="connsiteY14" fmla="*/ 7293 h 10000"/>
                <a:gd name="connsiteX15" fmla="*/ 0 w 10000"/>
                <a:gd name="connsiteY15" fmla="*/ 7680 h 10000"/>
                <a:gd name="connsiteX16" fmla="*/ 58 w 10000"/>
                <a:gd name="connsiteY16" fmla="*/ 8082 h 10000"/>
                <a:gd name="connsiteX17" fmla="*/ 182 w 10000"/>
                <a:gd name="connsiteY17" fmla="*/ 8501 h 10000"/>
                <a:gd name="connsiteX18" fmla="*/ 264 w 10000"/>
                <a:gd name="connsiteY18" fmla="*/ 8709 h 10000"/>
                <a:gd name="connsiteX19" fmla="*/ 285 w 10000"/>
                <a:gd name="connsiteY19" fmla="*/ 8738 h 10000"/>
                <a:gd name="connsiteX20" fmla="*/ 475 w 10000"/>
                <a:gd name="connsiteY20" fmla="*/ 9004 h 10000"/>
                <a:gd name="connsiteX21" fmla="*/ 760 w 10000"/>
                <a:gd name="connsiteY21" fmla="*/ 9282 h 10000"/>
                <a:gd name="connsiteX22" fmla="*/ 1008 w 10000"/>
                <a:gd name="connsiteY22" fmla="*/ 9485 h 10000"/>
                <a:gd name="connsiteX23" fmla="*/ 1314 w 10000"/>
                <a:gd name="connsiteY23" fmla="*/ 9672 h 10000"/>
                <a:gd name="connsiteX24" fmla="*/ 1669 w 10000"/>
                <a:gd name="connsiteY24" fmla="*/ 9834 h 10000"/>
                <a:gd name="connsiteX25" fmla="*/ 2083 w 10000"/>
                <a:gd name="connsiteY25" fmla="*/ 9946 h 10000"/>
                <a:gd name="connsiteX26" fmla="*/ 2545 w 10000"/>
                <a:gd name="connsiteY26" fmla="*/ 10000 h 10000"/>
                <a:gd name="connsiteX27" fmla="*/ 3074 w 10000"/>
                <a:gd name="connsiteY27" fmla="*/ 9971 h 10000"/>
                <a:gd name="connsiteX28" fmla="*/ 3657 w 10000"/>
                <a:gd name="connsiteY28" fmla="*/ 9851 h 10000"/>
                <a:gd name="connsiteX29" fmla="*/ 4302 w 10000"/>
                <a:gd name="connsiteY29" fmla="*/ 9618 h 10000"/>
                <a:gd name="connsiteX30" fmla="*/ 5000 w 10000"/>
                <a:gd name="connsiteY30" fmla="*/ 9249 h 10000"/>
                <a:gd name="connsiteX31" fmla="*/ 5769 w 10000"/>
                <a:gd name="connsiteY31" fmla="*/ 8738 h 10000"/>
                <a:gd name="connsiteX32" fmla="*/ 6595 w 10000"/>
                <a:gd name="connsiteY32" fmla="*/ 8066 h 10000"/>
                <a:gd name="connsiteX33" fmla="*/ 7037 w 10000"/>
                <a:gd name="connsiteY33" fmla="*/ 7650 h 10000"/>
                <a:gd name="connsiteX34" fmla="*/ 7223 w 10000"/>
                <a:gd name="connsiteY34" fmla="*/ 7293 h 10000"/>
                <a:gd name="connsiteX35" fmla="*/ 8405 w 10000"/>
                <a:gd name="connsiteY35" fmla="*/ 5106 h 10000"/>
                <a:gd name="connsiteX36" fmla="*/ 9446 w 10000"/>
                <a:gd name="connsiteY36" fmla="*/ 3263 h 10000"/>
                <a:gd name="connsiteX37" fmla="*/ 10000 w 10000"/>
                <a:gd name="connsiteY37" fmla="*/ 2337 h 10000"/>
                <a:gd name="connsiteX38" fmla="*/ 10000 w 10000"/>
                <a:gd name="connsiteY38" fmla="*/ 2337 h 10000"/>
                <a:gd name="connsiteX39" fmla="*/ 7880 w 10000"/>
                <a:gd name="connsiteY39" fmla="*/ 0 h 10000"/>
                <a:gd name="connsiteX40" fmla="*/ 7880 w 10000"/>
                <a:gd name="connsiteY40" fmla="*/ 1914 h 10000"/>
                <a:gd name="connsiteX0" fmla="*/ 7285 w 10000"/>
                <a:gd name="connsiteY0" fmla="*/ 1515 h 10000"/>
                <a:gd name="connsiteX1" fmla="*/ 7186 w 10000"/>
                <a:gd name="connsiteY1" fmla="*/ 1478 h 10000"/>
                <a:gd name="connsiteX2" fmla="*/ 5723 w 10000"/>
                <a:gd name="connsiteY2" fmla="*/ 2059 h 10000"/>
                <a:gd name="connsiteX3" fmla="*/ 4446 w 10000"/>
                <a:gd name="connsiteY3" fmla="*/ 2221 h 10000"/>
                <a:gd name="connsiteX4" fmla="*/ 3826 w 10000"/>
                <a:gd name="connsiteY4" fmla="*/ 2988 h 10000"/>
                <a:gd name="connsiteX5" fmla="*/ 2921 w 10000"/>
                <a:gd name="connsiteY5" fmla="*/ 3217 h 10000"/>
                <a:gd name="connsiteX6" fmla="*/ 1856 w 10000"/>
                <a:gd name="connsiteY6" fmla="*/ 3893 h 10000"/>
                <a:gd name="connsiteX7" fmla="*/ 1450 w 10000"/>
                <a:gd name="connsiteY7" fmla="*/ 4824 h 10000"/>
                <a:gd name="connsiteX8" fmla="*/ 996 w 10000"/>
                <a:gd name="connsiteY8" fmla="*/ 5255 h 10000"/>
                <a:gd name="connsiteX9" fmla="*/ 731 w 10000"/>
                <a:gd name="connsiteY9" fmla="*/ 5567 h 10000"/>
                <a:gd name="connsiteX10" fmla="*/ 496 w 10000"/>
                <a:gd name="connsiteY10" fmla="*/ 5882 h 10000"/>
                <a:gd name="connsiteX11" fmla="*/ 302 w 10000"/>
                <a:gd name="connsiteY11" fmla="*/ 6218 h 10000"/>
                <a:gd name="connsiteX12" fmla="*/ 153 w 10000"/>
                <a:gd name="connsiteY12" fmla="*/ 6563 h 10000"/>
                <a:gd name="connsiteX13" fmla="*/ 54 w 10000"/>
                <a:gd name="connsiteY13" fmla="*/ 6920 h 10000"/>
                <a:gd name="connsiteX14" fmla="*/ 0 w 10000"/>
                <a:gd name="connsiteY14" fmla="*/ 7293 h 10000"/>
                <a:gd name="connsiteX15" fmla="*/ 0 w 10000"/>
                <a:gd name="connsiteY15" fmla="*/ 7680 h 10000"/>
                <a:gd name="connsiteX16" fmla="*/ 58 w 10000"/>
                <a:gd name="connsiteY16" fmla="*/ 8082 h 10000"/>
                <a:gd name="connsiteX17" fmla="*/ 182 w 10000"/>
                <a:gd name="connsiteY17" fmla="*/ 8501 h 10000"/>
                <a:gd name="connsiteX18" fmla="*/ 264 w 10000"/>
                <a:gd name="connsiteY18" fmla="*/ 8709 h 10000"/>
                <a:gd name="connsiteX19" fmla="*/ 285 w 10000"/>
                <a:gd name="connsiteY19" fmla="*/ 8738 h 10000"/>
                <a:gd name="connsiteX20" fmla="*/ 475 w 10000"/>
                <a:gd name="connsiteY20" fmla="*/ 9004 h 10000"/>
                <a:gd name="connsiteX21" fmla="*/ 760 w 10000"/>
                <a:gd name="connsiteY21" fmla="*/ 9282 h 10000"/>
                <a:gd name="connsiteX22" fmla="*/ 1008 w 10000"/>
                <a:gd name="connsiteY22" fmla="*/ 9485 h 10000"/>
                <a:gd name="connsiteX23" fmla="*/ 1314 w 10000"/>
                <a:gd name="connsiteY23" fmla="*/ 9672 h 10000"/>
                <a:gd name="connsiteX24" fmla="*/ 1669 w 10000"/>
                <a:gd name="connsiteY24" fmla="*/ 9834 h 10000"/>
                <a:gd name="connsiteX25" fmla="*/ 2083 w 10000"/>
                <a:gd name="connsiteY25" fmla="*/ 9946 h 10000"/>
                <a:gd name="connsiteX26" fmla="*/ 2545 w 10000"/>
                <a:gd name="connsiteY26" fmla="*/ 10000 h 10000"/>
                <a:gd name="connsiteX27" fmla="*/ 3074 w 10000"/>
                <a:gd name="connsiteY27" fmla="*/ 9971 h 10000"/>
                <a:gd name="connsiteX28" fmla="*/ 3657 w 10000"/>
                <a:gd name="connsiteY28" fmla="*/ 9851 h 10000"/>
                <a:gd name="connsiteX29" fmla="*/ 4302 w 10000"/>
                <a:gd name="connsiteY29" fmla="*/ 9618 h 10000"/>
                <a:gd name="connsiteX30" fmla="*/ 5000 w 10000"/>
                <a:gd name="connsiteY30" fmla="*/ 9249 h 10000"/>
                <a:gd name="connsiteX31" fmla="*/ 5769 w 10000"/>
                <a:gd name="connsiteY31" fmla="*/ 8738 h 10000"/>
                <a:gd name="connsiteX32" fmla="*/ 6595 w 10000"/>
                <a:gd name="connsiteY32" fmla="*/ 8066 h 10000"/>
                <a:gd name="connsiteX33" fmla="*/ 7037 w 10000"/>
                <a:gd name="connsiteY33" fmla="*/ 7650 h 10000"/>
                <a:gd name="connsiteX34" fmla="*/ 7223 w 10000"/>
                <a:gd name="connsiteY34" fmla="*/ 7293 h 10000"/>
                <a:gd name="connsiteX35" fmla="*/ 8405 w 10000"/>
                <a:gd name="connsiteY35" fmla="*/ 5106 h 10000"/>
                <a:gd name="connsiteX36" fmla="*/ 9446 w 10000"/>
                <a:gd name="connsiteY36" fmla="*/ 3263 h 10000"/>
                <a:gd name="connsiteX37" fmla="*/ 10000 w 10000"/>
                <a:gd name="connsiteY37" fmla="*/ 2337 h 10000"/>
                <a:gd name="connsiteX38" fmla="*/ 10000 w 10000"/>
                <a:gd name="connsiteY38" fmla="*/ 2337 h 10000"/>
                <a:gd name="connsiteX39" fmla="*/ 7880 w 10000"/>
                <a:gd name="connsiteY39" fmla="*/ 0 h 10000"/>
                <a:gd name="connsiteX40" fmla="*/ 7285 w 10000"/>
                <a:gd name="connsiteY40" fmla="*/ 1515 h 10000"/>
                <a:gd name="connsiteX0" fmla="*/ 7285 w 10000"/>
                <a:gd name="connsiteY0" fmla="*/ 1515 h 10000"/>
                <a:gd name="connsiteX1" fmla="*/ 7186 w 10000"/>
                <a:gd name="connsiteY1" fmla="*/ 1478 h 10000"/>
                <a:gd name="connsiteX2" fmla="*/ 5723 w 10000"/>
                <a:gd name="connsiteY2" fmla="*/ 2059 h 10000"/>
                <a:gd name="connsiteX3" fmla="*/ 4446 w 10000"/>
                <a:gd name="connsiteY3" fmla="*/ 2221 h 10000"/>
                <a:gd name="connsiteX4" fmla="*/ 3826 w 10000"/>
                <a:gd name="connsiteY4" fmla="*/ 2988 h 10000"/>
                <a:gd name="connsiteX5" fmla="*/ 2921 w 10000"/>
                <a:gd name="connsiteY5" fmla="*/ 3217 h 10000"/>
                <a:gd name="connsiteX6" fmla="*/ 1856 w 10000"/>
                <a:gd name="connsiteY6" fmla="*/ 3893 h 10000"/>
                <a:gd name="connsiteX7" fmla="*/ 1450 w 10000"/>
                <a:gd name="connsiteY7" fmla="*/ 4824 h 10000"/>
                <a:gd name="connsiteX8" fmla="*/ 5 w 10000"/>
                <a:gd name="connsiteY8" fmla="*/ 4757 h 10000"/>
                <a:gd name="connsiteX9" fmla="*/ 731 w 10000"/>
                <a:gd name="connsiteY9" fmla="*/ 5567 h 10000"/>
                <a:gd name="connsiteX10" fmla="*/ 496 w 10000"/>
                <a:gd name="connsiteY10" fmla="*/ 5882 h 10000"/>
                <a:gd name="connsiteX11" fmla="*/ 302 w 10000"/>
                <a:gd name="connsiteY11" fmla="*/ 6218 h 10000"/>
                <a:gd name="connsiteX12" fmla="*/ 153 w 10000"/>
                <a:gd name="connsiteY12" fmla="*/ 6563 h 10000"/>
                <a:gd name="connsiteX13" fmla="*/ 54 w 10000"/>
                <a:gd name="connsiteY13" fmla="*/ 6920 h 10000"/>
                <a:gd name="connsiteX14" fmla="*/ 0 w 10000"/>
                <a:gd name="connsiteY14" fmla="*/ 7293 h 10000"/>
                <a:gd name="connsiteX15" fmla="*/ 0 w 10000"/>
                <a:gd name="connsiteY15" fmla="*/ 7680 h 10000"/>
                <a:gd name="connsiteX16" fmla="*/ 58 w 10000"/>
                <a:gd name="connsiteY16" fmla="*/ 8082 h 10000"/>
                <a:gd name="connsiteX17" fmla="*/ 182 w 10000"/>
                <a:gd name="connsiteY17" fmla="*/ 8501 h 10000"/>
                <a:gd name="connsiteX18" fmla="*/ 264 w 10000"/>
                <a:gd name="connsiteY18" fmla="*/ 8709 h 10000"/>
                <a:gd name="connsiteX19" fmla="*/ 285 w 10000"/>
                <a:gd name="connsiteY19" fmla="*/ 8738 h 10000"/>
                <a:gd name="connsiteX20" fmla="*/ 475 w 10000"/>
                <a:gd name="connsiteY20" fmla="*/ 9004 h 10000"/>
                <a:gd name="connsiteX21" fmla="*/ 760 w 10000"/>
                <a:gd name="connsiteY21" fmla="*/ 9282 h 10000"/>
                <a:gd name="connsiteX22" fmla="*/ 1008 w 10000"/>
                <a:gd name="connsiteY22" fmla="*/ 9485 h 10000"/>
                <a:gd name="connsiteX23" fmla="*/ 1314 w 10000"/>
                <a:gd name="connsiteY23" fmla="*/ 9672 h 10000"/>
                <a:gd name="connsiteX24" fmla="*/ 1669 w 10000"/>
                <a:gd name="connsiteY24" fmla="*/ 9834 h 10000"/>
                <a:gd name="connsiteX25" fmla="*/ 2083 w 10000"/>
                <a:gd name="connsiteY25" fmla="*/ 9946 h 10000"/>
                <a:gd name="connsiteX26" fmla="*/ 2545 w 10000"/>
                <a:gd name="connsiteY26" fmla="*/ 10000 h 10000"/>
                <a:gd name="connsiteX27" fmla="*/ 3074 w 10000"/>
                <a:gd name="connsiteY27" fmla="*/ 9971 h 10000"/>
                <a:gd name="connsiteX28" fmla="*/ 3657 w 10000"/>
                <a:gd name="connsiteY28" fmla="*/ 9851 h 10000"/>
                <a:gd name="connsiteX29" fmla="*/ 4302 w 10000"/>
                <a:gd name="connsiteY29" fmla="*/ 9618 h 10000"/>
                <a:gd name="connsiteX30" fmla="*/ 5000 w 10000"/>
                <a:gd name="connsiteY30" fmla="*/ 9249 h 10000"/>
                <a:gd name="connsiteX31" fmla="*/ 5769 w 10000"/>
                <a:gd name="connsiteY31" fmla="*/ 8738 h 10000"/>
                <a:gd name="connsiteX32" fmla="*/ 6595 w 10000"/>
                <a:gd name="connsiteY32" fmla="*/ 8066 h 10000"/>
                <a:gd name="connsiteX33" fmla="*/ 7037 w 10000"/>
                <a:gd name="connsiteY33" fmla="*/ 7650 h 10000"/>
                <a:gd name="connsiteX34" fmla="*/ 7223 w 10000"/>
                <a:gd name="connsiteY34" fmla="*/ 7293 h 10000"/>
                <a:gd name="connsiteX35" fmla="*/ 8405 w 10000"/>
                <a:gd name="connsiteY35" fmla="*/ 5106 h 10000"/>
                <a:gd name="connsiteX36" fmla="*/ 9446 w 10000"/>
                <a:gd name="connsiteY36" fmla="*/ 3263 h 10000"/>
                <a:gd name="connsiteX37" fmla="*/ 10000 w 10000"/>
                <a:gd name="connsiteY37" fmla="*/ 2337 h 10000"/>
                <a:gd name="connsiteX38" fmla="*/ 10000 w 10000"/>
                <a:gd name="connsiteY38" fmla="*/ 2337 h 10000"/>
                <a:gd name="connsiteX39" fmla="*/ 7880 w 10000"/>
                <a:gd name="connsiteY39" fmla="*/ 0 h 10000"/>
                <a:gd name="connsiteX40" fmla="*/ 7285 w 10000"/>
                <a:gd name="connsiteY40" fmla="*/ 1515 h 10000"/>
                <a:gd name="connsiteX0" fmla="*/ 7545 w 10260"/>
                <a:gd name="connsiteY0" fmla="*/ 1515 h 10000"/>
                <a:gd name="connsiteX1" fmla="*/ 7446 w 10260"/>
                <a:gd name="connsiteY1" fmla="*/ 1478 h 10000"/>
                <a:gd name="connsiteX2" fmla="*/ 5983 w 10260"/>
                <a:gd name="connsiteY2" fmla="*/ 2059 h 10000"/>
                <a:gd name="connsiteX3" fmla="*/ 4706 w 10260"/>
                <a:gd name="connsiteY3" fmla="*/ 2221 h 10000"/>
                <a:gd name="connsiteX4" fmla="*/ 4086 w 10260"/>
                <a:gd name="connsiteY4" fmla="*/ 2988 h 10000"/>
                <a:gd name="connsiteX5" fmla="*/ 3181 w 10260"/>
                <a:gd name="connsiteY5" fmla="*/ 3217 h 10000"/>
                <a:gd name="connsiteX6" fmla="*/ 2116 w 10260"/>
                <a:gd name="connsiteY6" fmla="*/ 3893 h 10000"/>
                <a:gd name="connsiteX7" fmla="*/ 1710 w 10260"/>
                <a:gd name="connsiteY7" fmla="*/ 4824 h 10000"/>
                <a:gd name="connsiteX8" fmla="*/ 265 w 10260"/>
                <a:gd name="connsiteY8" fmla="*/ 4757 h 10000"/>
                <a:gd name="connsiteX9" fmla="*/ 0 w 10260"/>
                <a:gd name="connsiteY9" fmla="*/ 5567 h 10000"/>
                <a:gd name="connsiteX10" fmla="*/ 756 w 10260"/>
                <a:gd name="connsiteY10" fmla="*/ 5882 h 10000"/>
                <a:gd name="connsiteX11" fmla="*/ 562 w 10260"/>
                <a:gd name="connsiteY11" fmla="*/ 6218 h 10000"/>
                <a:gd name="connsiteX12" fmla="*/ 413 w 10260"/>
                <a:gd name="connsiteY12" fmla="*/ 6563 h 10000"/>
                <a:gd name="connsiteX13" fmla="*/ 314 w 10260"/>
                <a:gd name="connsiteY13" fmla="*/ 6920 h 10000"/>
                <a:gd name="connsiteX14" fmla="*/ 260 w 10260"/>
                <a:gd name="connsiteY14" fmla="*/ 7293 h 10000"/>
                <a:gd name="connsiteX15" fmla="*/ 260 w 10260"/>
                <a:gd name="connsiteY15" fmla="*/ 7680 h 10000"/>
                <a:gd name="connsiteX16" fmla="*/ 318 w 10260"/>
                <a:gd name="connsiteY16" fmla="*/ 8082 h 10000"/>
                <a:gd name="connsiteX17" fmla="*/ 442 w 10260"/>
                <a:gd name="connsiteY17" fmla="*/ 8501 h 10000"/>
                <a:gd name="connsiteX18" fmla="*/ 524 w 10260"/>
                <a:gd name="connsiteY18" fmla="*/ 8709 h 10000"/>
                <a:gd name="connsiteX19" fmla="*/ 545 w 10260"/>
                <a:gd name="connsiteY19" fmla="*/ 8738 h 10000"/>
                <a:gd name="connsiteX20" fmla="*/ 735 w 10260"/>
                <a:gd name="connsiteY20" fmla="*/ 9004 h 10000"/>
                <a:gd name="connsiteX21" fmla="*/ 1020 w 10260"/>
                <a:gd name="connsiteY21" fmla="*/ 9282 h 10000"/>
                <a:gd name="connsiteX22" fmla="*/ 1268 w 10260"/>
                <a:gd name="connsiteY22" fmla="*/ 9485 h 10000"/>
                <a:gd name="connsiteX23" fmla="*/ 1574 w 10260"/>
                <a:gd name="connsiteY23" fmla="*/ 9672 h 10000"/>
                <a:gd name="connsiteX24" fmla="*/ 1929 w 10260"/>
                <a:gd name="connsiteY24" fmla="*/ 9834 h 10000"/>
                <a:gd name="connsiteX25" fmla="*/ 2343 w 10260"/>
                <a:gd name="connsiteY25" fmla="*/ 9946 h 10000"/>
                <a:gd name="connsiteX26" fmla="*/ 2805 w 10260"/>
                <a:gd name="connsiteY26" fmla="*/ 10000 h 10000"/>
                <a:gd name="connsiteX27" fmla="*/ 3334 w 10260"/>
                <a:gd name="connsiteY27" fmla="*/ 9971 h 10000"/>
                <a:gd name="connsiteX28" fmla="*/ 3917 w 10260"/>
                <a:gd name="connsiteY28" fmla="*/ 9851 h 10000"/>
                <a:gd name="connsiteX29" fmla="*/ 4562 w 10260"/>
                <a:gd name="connsiteY29" fmla="*/ 9618 h 10000"/>
                <a:gd name="connsiteX30" fmla="*/ 5260 w 10260"/>
                <a:gd name="connsiteY30" fmla="*/ 9249 h 10000"/>
                <a:gd name="connsiteX31" fmla="*/ 6029 w 10260"/>
                <a:gd name="connsiteY31" fmla="*/ 8738 h 10000"/>
                <a:gd name="connsiteX32" fmla="*/ 6855 w 10260"/>
                <a:gd name="connsiteY32" fmla="*/ 8066 h 10000"/>
                <a:gd name="connsiteX33" fmla="*/ 7297 w 10260"/>
                <a:gd name="connsiteY33" fmla="*/ 7650 h 10000"/>
                <a:gd name="connsiteX34" fmla="*/ 7483 w 10260"/>
                <a:gd name="connsiteY34" fmla="*/ 7293 h 10000"/>
                <a:gd name="connsiteX35" fmla="*/ 8665 w 10260"/>
                <a:gd name="connsiteY35" fmla="*/ 5106 h 10000"/>
                <a:gd name="connsiteX36" fmla="*/ 9706 w 10260"/>
                <a:gd name="connsiteY36" fmla="*/ 3263 h 10000"/>
                <a:gd name="connsiteX37" fmla="*/ 10260 w 10260"/>
                <a:gd name="connsiteY37" fmla="*/ 2337 h 10000"/>
                <a:gd name="connsiteX38" fmla="*/ 10260 w 10260"/>
                <a:gd name="connsiteY38" fmla="*/ 2337 h 10000"/>
                <a:gd name="connsiteX39" fmla="*/ 8140 w 10260"/>
                <a:gd name="connsiteY39" fmla="*/ 0 h 10000"/>
                <a:gd name="connsiteX40" fmla="*/ 7545 w 10260"/>
                <a:gd name="connsiteY40" fmla="*/ 1515 h 10000"/>
                <a:gd name="connsiteX0" fmla="*/ 7545 w 10260"/>
                <a:gd name="connsiteY0" fmla="*/ 1515 h 10000"/>
                <a:gd name="connsiteX1" fmla="*/ 7446 w 10260"/>
                <a:gd name="connsiteY1" fmla="*/ 1478 h 10000"/>
                <a:gd name="connsiteX2" fmla="*/ 5983 w 10260"/>
                <a:gd name="connsiteY2" fmla="*/ 2059 h 10000"/>
                <a:gd name="connsiteX3" fmla="*/ 4706 w 10260"/>
                <a:gd name="connsiteY3" fmla="*/ 2221 h 10000"/>
                <a:gd name="connsiteX4" fmla="*/ 4086 w 10260"/>
                <a:gd name="connsiteY4" fmla="*/ 2988 h 10000"/>
                <a:gd name="connsiteX5" fmla="*/ 3181 w 10260"/>
                <a:gd name="connsiteY5" fmla="*/ 3217 h 10000"/>
                <a:gd name="connsiteX6" fmla="*/ 2116 w 10260"/>
                <a:gd name="connsiteY6" fmla="*/ 3893 h 10000"/>
                <a:gd name="connsiteX7" fmla="*/ 1214 w 10260"/>
                <a:gd name="connsiteY7" fmla="*/ 4525 h 10000"/>
                <a:gd name="connsiteX8" fmla="*/ 265 w 10260"/>
                <a:gd name="connsiteY8" fmla="*/ 4757 h 10000"/>
                <a:gd name="connsiteX9" fmla="*/ 0 w 10260"/>
                <a:gd name="connsiteY9" fmla="*/ 5567 h 10000"/>
                <a:gd name="connsiteX10" fmla="*/ 756 w 10260"/>
                <a:gd name="connsiteY10" fmla="*/ 5882 h 10000"/>
                <a:gd name="connsiteX11" fmla="*/ 562 w 10260"/>
                <a:gd name="connsiteY11" fmla="*/ 6218 h 10000"/>
                <a:gd name="connsiteX12" fmla="*/ 413 w 10260"/>
                <a:gd name="connsiteY12" fmla="*/ 6563 h 10000"/>
                <a:gd name="connsiteX13" fmla="*/ 314 w 10260"/>
                <a:gd name="connsiteY13" fmla="*/ 6920 h 10000"/>
                <a:gd name="connsiteX14" fmla="*/ 260 w 10260"/>
                <a:gd name="connsiteY14" fmla="*/ 7293 h 10000"/>
                <a:gd name="connsiteX15" fmla="*/ 260 w 10260"/>
                <a:gd name="connsiteY15" fmla="*/ 7680 h 10000"/>
                <a:gd name="connsiteX16" fmla="*/ 318 w 10260"/>
                <a:gd name="connsiteY16" fmla="*/ 8082 h 10000"/>
                <a:gd name="connsiteX17" fmla="*/ 442 w 10260"/>
                <a:gd name="connsiteY17" fmla="*/ 8501 h 10000"/>
                <a:gd name="connsiteX18" fmla="*/ 524 w 10260"/>
                <a:gd name="connsiteY18" fmla="*/ 8709 h 10000"/>
                <a:gd name="connsiteX19" fmla="*/ 545 w 10260"/>
                <a:gd name="connsiteY19" fmla="*/ 8738 h 10000"/>
                <a:gd name="connsiteX20" fmla="*/ 735 w 10260"/>
                <a:gd name="connsiteY20" fmla="*/ 9004 h 10000"/>
                <a:gd name="connsiteX21" fmla="*/ 1020 w 10260"/>
                <a:gd name="connsiteY21" fmla="*/ 9282 h 10000"/>
                <a:gd name="connsiteX22" fmla="*/ 1268 w 10260"/>
                <a:gd name="connsiteY22" fmla="*/ 9485 h 10000"/>
                <a:gd name="connsiteX23" fmla="*/ 1574 w 10260"/>
                <a:gd name="connsiteY23" fmla="*/ 9672 h 10000"/>
                <a:gd name="connsiteX24" fmla="*/ 1929 w 10260"/>
                <a:gd name="connsiteY24" fmla="*/ 9834 h 10000"/>
                <a:gd name="connsiteX25" fmla="*/ 2343 w 10260"/>
                <a:gd name="connsiteY25" fmla="*/ 9946 h 10000"/>
                <a:gd name="connsiteX26" fmla="*/ 2805 w 10260"/>
                <a:gd name="connsiteY26" fmla="*/ 10000 h 10000"/>
                <a:gd name="connsiteX27" fmla="*/ 3334 w 10260"/>
                <a:gd name="connsiteY27" fmla="*/ 9971 h 10000"/>
                <a:gd name="connsiteX28" fmla="*/ 3917 w 10260"/>
                <a:gd name="connsiteY28" fmla="*/ 9851 h 10000"/>
                <a:gd name="connsiteX29" fmla="*/ 4562 w 10260"/>
                <a:gd name="connsiteY29" fmla="*/ 9618 h 10000"/>
                <a:gd name="connsiteX30" fmla="*/ 5260 w 10260"/>
                <a:gd name="connsiteY30" fmla="*/ 9249 h 10000"/>
                <a:gd name="connsiteX31" fmla="*/ 6029 w 10260"/>
                <a:gd name="connsiteY31" fmla="*/ 8738 h 10000"/>
                <a:gd name="connsiteX32" fmla="*/ 6855 w 10260"/>
                <a:gd name="connsiteY32" fmla="*/ 8066 h 10000"/>
                <a:gd name="connsiteX33" fmla="*/ 7297 w 10260"/>
                <a:gd name="connsiteY33" fmla="*/ 7650 h 10000"/>
                <a:gd name="connsiteX34" fmla="*/ 7483 w 10260"/>
                <a:gd name="connsiteY34" fmla="*/ 7293 h 10000"/>
                <a:gd name="connsiteX35" fmla="*/ 8665 w 10260"/>
                <a:gd name="connsiteY35" fmla="*/ 5106 h 10000"/>
                <a:gd name="connsiteX36" fmla="*/ 9706 w 10260"/>
                <a:gd name="connsiteY36" fmla="*/ 3263 h 10000"/>
                <a:gd name="connsiteX37" fmla="*/ 10260 w 10260"/>
                <a:gd name="connsiteY37" fmla="*/ 2337 h 10000"/>
                <a:gd name="connsiteX38" fmla="*/ 10260 w 10260"/>
                <a:gd name="connsiteY38" fmla="*/ 2337 h 10000"/>
                <a:gd name="connsiteX39" fmla="*/ 8140 w 10260"/>
                <a:gd name="connsiteY39" fmla="*/ 0 h 10000"/>
                <a:gd name="connsiteX40" fmla="*/ 7545 w 10260"/>
                <a:gd name="connsiteY40" fmla="*/ 151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0260" h="10000">
                  <a:moveTo>
                    <a:pt x="7545" y="1515"/>
                  </a:moveTo>
                  <a:cubicBezTo>
                    <a:pt x="7512" y="1503"/>
                    <a:pt x="7479" y="1490"/>
                    <a:pt x="7446" y="1478"/>
                  </a:cubicBezTo>
                  <a:lnTo>
                    <a:pt x="5983" y="2059"/>
                  </a:lnTo>
                  <a:lnTo>
                    <a:pt x="4706" y="2221"/>
                  </a:lnTo>
                  <a:lnTo>
                    <a:pt x="4086" y="2988"/>
                  </a:lnTo>
                  <a:lnTo>
                    <a:pt x="3181" y="3217"/>
                  </a:lnTo>
                  <a:lnTo>
                    <a:pt x="2116" y="3893"/>
                  </a:lnTo>
                  <a:lnTo>
                    <a:pt x="1214" y="4525"/>
                  </a:lnTo>
                  <a:lnTo>
                    <a:pt x="265" y="4757"/>
                  </a:lnTo>
                  <a:cubicBezTo>
                    <a:pt x="177" y="5027"/>
                    <a:pt x="88" y="5297"/>
                    <a:pt x="0" y="5567"/>
                  </a:cubicBezTo>
                  <a:lnTo>
                    <a:pt x="756" y="5882"/>
                  </a:lnTo>
                  <a:lnTo>
                    <a:pt x="562" y="6218"/>
                  </a:lnTo>
                  <a:cubicBezTo>
                    <a:pt x="512" y="6333"/>
                    <a:pt x="463" y="6448"/>
                    <a:pt x="413" y="6563"/>
                  </a:cubicBezTo>
                  <a:lnTo>
                    <a:pt x="314" y="6920"/>
                  </a:lnTo>
                  <a:cubicBezTo>
                    <a:pt x="296" y="7044"/>
                    <a:pt x="278" y="7169"/>
                    <a:pt x="260" y="7293"/>
                  </a:cubicBezTo>
                  <a:lnTo>
                    <a:pt x="260" y="7680"/>
                  </a:lnTo>
                  <a:cubicBezTo>
                    <a:pt x="279" y="7814"/>
                    <a:pt x="299" y="7948"/>
                    <a:pt x="318" y="8082"/>
                  </a:cubicBezTo>
                  <a:cubicBezTo>
                    <a:pt x="359" y="8222"/>
                    <a:pt x="401" y="8361"/>
                    <a:pt x="442" y="8501"/>
                  </a:cubicBezTo>
                  <a:cubicBezTo>
                    <a:pt x="469" y="8570"/>
                    <a:pt x="497" y="8640"/>
                    <a:pt x="524" y="8709"/>
                  </a:cubicBezTo>
                  <a:cubicBezTo>
                    <a:pt x="531" y="8719"/>
                    <a:pt x="538" y="8728"/>
                    <a:pt x="545" y="8738"/>
                  </a:cubicBezTo>
                  <a:cubicBezTo>
                    <a:pt x="608" y="8827"/>
                    <a:pt x="672" y="8915"/>
                    <a:pt x="735" y="9004"/>
                  </a:cubicBezTo>
                  <a:lnTo>
                    <a:pt x="1020" y="9282"/>
                  </a:lnTo>
                  <a:lnTo>
                    <a:pt x="1268" y="9485"/>
                  </a:lnTo>
                  <a:lnTo>
                    <a:pt x="1574" y="9672"/>
                  </a:lnTo>
                  <a:lnTo>
                    <a:pt x="1929" y="9834"/>
                  </a:lnTo>
                  <a:lnTo>
                    <a:pt x="2343" y="9946"/>
                  </a:lnTo>
                  <a:lnTo>
                    <a:pt x="2805" y="10000"/>
                  </a:lnTo>
                  <a:lnTo>
                    <a:pt x="3334" y="9971"/>
                  </a:lnTo>
                  <a:lnTo>
                    <a:pt x="3917" y="9851"/>
                  </a:lnTo>
                  <a:lnTo>
                    <a:pt x="4562" y="9618"/>
                  </a:lnTo>
                  <a:lnTo>
                    <a:pt x="5260" y="9249"/>
                  </a:lnTo>
                  <a:lnTo>
                    <a:pt x="6029" y="8738"/>
                  </a:lnTo>
                  <a:lnTo>
                    <a:pt x="6855" y="8066"/>
                  </a:lnTo>
                  <a:lnTo>
                    <a:pt x="7297" y="7650"/>
                  </a:lnTo>
                  <a:lnTo>
                    <a:pt x="7483" y="7293"/>
                  </a:lnTo>
                  <a:lnTo>
                    <a:pt x="8665" y="5106"/>
                  </a:lnTo>
                  <a:lnTo>
                    <a:pt x="9706" y="3263"/>
                  </a:lnTo>
                  <a:lnTo>
                    <a:pt x="10260" y="2337"/>
                  </a:lnTo>
                  <a:lnTo>
                    <a:pt x="10260" y="2337"/>
                  </a:lnTo>
                  <a:lnTo>
                    <a:pt x="8140" y="0"/>
                  </a:lnTo>
                  <a:lnTo>
                    <a:pt x="7545" y="1515"/>
                  </a:lnTo>
                  <a:close/>
                </a:path>
              </a:pathLst>
            </a:custGeom>
            <a:solidFill>
              <a:srgbClr val="FED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13"/>
            <p:cNvSpPr>
              <a:spLocks/>
            </p:cNvSpPr>
            <p:nvPr/>
          </p:nvSpPr>
          <p:spPr bwMode="auto">
            <a:xfrm>
              <a:off x="6997700" y="3322638"/>
              <a:ext cx="1035050" cy="1414463"/>
            </a:xfrm>
            <a:custGeom>
              <a:avLst/>
              <a:gdLst>
                <a:gd name="T0" fmla="*/ 1178 w 1954"/>
                <a:gd name="T1" fmla="*/ 0 h 2674"/>
                <a:gd name="T2" fmla="*/ 1198 w 1954"/>
                <a:gd name="T3" fmla="*/ 7 h 2674"/>
                <a:gd name="T4" fmla="*/ 1329 w 1954"/>
                <a:gd name="T5" fmla="*/ 72 h 2674"/>
                <a:gd name="T6" fmla="*/ 1448 w 1954"/>
                <a:gd name="T7" fmla="*/ 147 h 2674"/>
                <a:gd name="T8" fmla="*/ 1580 w 1954"/>
                <a:gd name="T9" fmla="*/ 249 h 2674"/>
                <a:gd name="T10" fmla="*/ 1679 w 1954"/>
                <a:gd name="T11" fmla="*/ 348 h 2674"/>
                <a:gd name="T12" fmla="*/ 1742 w 1954"/>
                <a:gd name="T13" fmla="*/ 423 h 2674"/>
                <a:gd name="T14" fmla="*/ 1800 w 1954"/>
                <a:gd name="T15" fmla="*/ 507 h 2674"/>
                <a:gd name="T16" fmla="*/ 1853 w 1954"/>
                <a:gd name="T17" fmla="*/ 599 h 2674"/>
                <a:gd name="T18" fmla="*/ 1898 w 1954"/>
                <a:gd name="T19" fmla="*/ 701 h 2674"/>
                <a:gd name="T20" fmla="*/ 1932 w 1954"/>
                <a:gd name="T21" fmla="*/ 811 h 2674"/>
                <a:gd name="T22" fmla="*/ 1945 w 1954"/>
                <a:gd name="T23" fmla="*/ 871 h 2674"/>
                <a:gd name="T24" fmla="*/ 1954 w 1954"/>
                <a:gd name="T25" fmla="*/ 919 h 2674"/>
                <a:gd name="T26" fmla="*/ 1954 w 1954"/>
                <a:gd name="T27" fmla="*/ 1014 h 2674"/>
                <a:gd name="T28" fmla="*/ 1938 w 1954"/>
                <a:gd name="T29" fmla="*/ 1104 h 2674"/>
                <a:gd name="T30" fmla="*/ 1905 w 1954"/>
                <a:gd name="T31" fmla="*/ 1188 h 2674"/>
                <a:gd name="T32" fmla="*/ 1856 w 1954"/>
                <a:gd name="T33" fmla="*/ 1261 h 2674"/>
                <a:gd name="T34" fmla="*/ 1794 w 1954"/>
                <a:gd name="T35" fmla="*/ 1325 h 2674"/>
                <a:gd name="T36" fmla="*/ 1721 w 1954"/>
                <a:gd name="T37" fmla="*/ 1372 h 2674"/>
                <a:gd name="T38" fmla="*/ 1634 w 1954"/>
                <a:gd name="T39" fmla="*/ 1401 h 2674"/>
                <a:gd name="T40" fmla="*/ 1587 w 1954"/>
                <a:gd name="T41" fmla="*/ 1408 h 2674"/>
                <a:gd name="T42" fmla="*/ 1408 w 1954"/>
                <a:gd name="T43" fmla="*/ 1408 h 2674"/>
                <a:gd name="T44" fmla="*/ 1415 w 1954"/>
                <a:gd name="T45" fmla="*/ 1430 h 2674"/>
                <a:gd name="T46" fmla="*/ 1450 w 1954"/>
                <a:gd name="T47" fmla="*/ 1568 h 2674"/>
                <a:gd name="T48" fmla="*/ 1466 w 1954"/>
                <a:gd name="T49" fmla="*/ 1691 h 2674"/>
                <a:gd name="T50" fmla="*/ 1464 w 1954"/>
                <a:gd name="T51" fmla="*/ 1790 h 2674"/>
                <a:gd name="T52" fmla="*/ 1454 w 1954"/>
                <a:gd name="T53" fmla="*/ 1855 h 2674"/>
                <a:gd name="T54" fmla="*/ 1436 w 1954"/>
                <a:gd name="T55" fmla="*/ 1918 h 2674"/>
                <a:gd name="T56" fmla="*/ 1407 w 1954"/>
                <a:gd name="T57" fmla="*/ 1976 h 2674"/>
                <a:gd name="T58" fmla="*/ 1365 w 1954"/>
                <a:gd name="T59" fmla="*/ 2028 h 2674"/>
                <a:gd name="T60" fmla="*/ 1310 w 1954"/>
                <a:gd name="T61" fmla="*/ 2069 h 2674"/>
                <a:gd name="T62" fmla="*/ 1240 w 1954"/>
                <a:gd name="T63" fmla="*/ 2103 h 2674"/>
                <a:gd name="T64" fmla="*/ 1152 w 1954"/>
                <a:gd name="T65" fmla="*/ 2121 h 2674"/>
                <a:gd name="T66" fmla="*/ 1101 w 1954"/>
                <a:gd name="T67" fmla="*/ 2126 h 2674"/>
                <a:gd name="T68" fmla="*/ 1091 w 1954"/>
                <a:gd name="T69" fmla="*/ 2157 h 2674"/>
                <a:gd name="T70" fmla="*/ 1012 w 1954"/>
                <a:gd name="T71" fmla="*/ 2343 h 2674"/>
                <a:gd name="T72" fmla="*/ 949 w 1954"/>
                <a:gd name="T73" fmla="*/ 2454 h 2674"/>
                <a:gd name="T74" fmla="*/ 898 w 1954"/>
                <a:gd name="T75" fmla="*/ 2526 h 2674"/>
                <a:gd name="T76" fmla="*/ 871 w 1954"/>
                <a:gd name="T77" fmla="*/ 2561 h 2674"/>
                <a:gd name="T78" fmla="*/ 841 w 1954"/>
                <a:gd name="T79" fmla="*/ 2588 h 2674"/>
                <a:gd name="T80" fmla="*/ 775 w 1954"/>
                <a:gd name="T81" fmla="*/ 2631 h 2674"/>
                <a:gd name="T82" fmla="*/ 703 w 1954"/>
                <a:gd name="T83" fmla="*/ 2660 h 2674"/>
                <a:gd name="T84" fmla="*/ 628 w 1954"/>
                <a:gd name="T85" fmla="*/ 2674 h 2674"/>
                <a:gd name="T86" fmla="*/ 550 w 1954"/>
                <a:gd name="T87" fmla="*/ 2674 h 2674"/>
                <a:gd name="T88" fmla="*/ 475 w 1954"/>
                <a:gd name="T89" fmla="*/ 2660 h 2674"/>
                <a:gd name="T90" fmla="*/ 403 w 1954"/>
                <a:gd name="T91" fmla="*/ 2631 h 2674"/>
                <a:gd name="T92" fmla="*/ 337 w 1954"/>
                <a:gd name="T93" fmla="*/ 2588 h 2674"/>
                <a:gd name="T94" fmla="*/ 307 w 1954"/>
                <a:gd name="T95" fmla="*/ 2561 h 2674"/>
                <a:gd name="T96" fmla="*/ 268 w 1954"/>
                <a:gd name="T97" fmla="*/ 2520 h 2674"/>
                <a:gd name="T98" fmla="*/ 186 w 1954"/>
                <a:gd name="T99" fmla="*/ 2412 h 2674"/>
                <a:gd name="T100" fmla="*/ 104 w 1954"/>
                <a:gd name="T101" fmla="*/ 2274 h 2674"/>
                <a:gd name="T102" fmla="*/ 30 w 1954"/>
                <a:gd name="T103" fmla="*/ 2100 h 2674"/>
                <a:gd name="T104" fmla="*/ 0 w 1954"/>
                <a:gd name="T105" fmla="*/ 1997 h 2674"/>
                <a:gd name="T106" fmla="*/ 256 w 1954"/>
                <a:gd name="T107" fmla="*/ 538 h 2674"/>
                <a:gd name="T108" fmla="*/ 1178 w 1954"/>
                <a:gd name="T109" fmla="*/ 0 h 2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54" h="2674">
                  <a:moveTo>
                    <a:pt x="1178" y="0"/>
                  </a:moveTo>
                  <a:lnTo>
                    <a:pt x="1198" y="7"/>
                  </a:lnTo>
                  <a:lnTo>
                    <a:pt x="1329" y="72"/>
                  </a:lnTo>
                  <a:lnTo>
                    <a:pt x="1448" y="147"/>
                  </a:lnTo>
                  <a:lnTo>
                    <a:pt x="1580" y="249"/>
                  </a:lnTo>
                  <a:lnTo>
                    <a:pt x="1679" y="348"/>
                  </a:lnTo>
                  <a:lnTo>
                    <a:pt x="1742" y="423"/>
                  </a:lnTo>
                  <a:lnTo>
                    <a:pt x="1800" y="507"/>
                  </a:lnTo>
                  <a:lnTo>
                    <a:pt x="1853" y="599"/>
                  </a:lnTo>
                  <a:lnTo>
                    <a:pt x="1898" y="701"/>
                  </a:lnTo>
                  <a:lnTo>
                    <a:pt x="1932" y="811"/>
                  </a:lnTo>
                  <a:lnTo>
                    <a:pt x="1945" y="871"/>
                  </a:lnTo>
                  <a:lnTo>
                    <a:pt x="1954" y="919"/>
                  </a:lnTo>
                  <a:lnTo>
                    <a:pt x="1954" y="1014"/>
                  </a:lnTo>
                  <a:lnTo>
                    <a:pt x="1938" y="1104"/>
                  </a:lnTo>
                  <a:lnTo>
                    <a:pt x="1905" y="1188"/>
                  </a:lnTo>
                  <a:lnTo>
                    <a:pt x="1856" y="1261"/>
                  </a:lnTo>
                  <a:lnTo>
                    <a:pt x="1794" y="1325"/>
                  </a:lnTo>
                  <a:lnTo>
                    <a:pt x="1721" y="1372"/>
                  </a:lnTo>
                  <a:lnTo>
                    <a:pt x="1634" y="1401"/>
                  </a:lnTo>
                  <a:lnTo>
                    <a:pt x="1587" y="1408"/>
                  </a:lnTo>
                  <a:lnTo>
                    <a:pt x="1408" y="1408"/>
                  </a:lnTo>
                  <a:lnTo>
                    <a:pt x="1415" y="1430"/>
                  </a:lnTo>
                  <a:lnTo>
                    <a:pt x="1450" y="1568"/>
                  </a:lnTo>
                  <a:lnTo>
                    <a:pt x="1466" y="1691"/>
                  </a:lnTo>
                  <a:lnTo>
                    <a:pt x="1464" y="1790"/>
                  </a:lnTo>
                  <a:lnTo>
                    <a:pt x="1454" y="1855"/>
                  </a:lnTo>
                  <a:lnTo>
                    <a:pt x="1436" y="1918"/>
                  </a:lnTo>
                  <a:lnTo>
                    <a:pt x="1407" y="1976"/>
                  </a:lnTo>
                  <a:lnTo>
                    <a:pt x="1365" y="2028"/>
                  </a:lnTo>
                  <a:lnTo>
                    <a:pt x="1310" y="2069"/>
                  </a:lnTo>
                  <a:lnTo>
                    <a:pt x="1240" y="2103"/>
                  </a:lnTo>
                  <a:lnTo>
                    <a:pt x="1152" y="2121"/>
                  </a:lnTo>
                  <a:lnTo>
                    <a:pt x="1101" y="2126"/>
                  </a:lnTo>
                  <a:lnTo>
                    <a:pt x="1091" y="2157"/>
                  </a:lnTo>
                  <a:lnTo>
                    <a:pt x="1012" y="2343"/>
                  </a:lnTo>
                  <a:lnTo>
                    <a:pt x="949" y="2454"/>
                  </a:lnTo>
                  <a:lnTo>
                    <a:pt x="898" y="2526"/>
                  </a:lnTo>
                  <a:lnTo>
                    <a:pt x="871" y="2561"/>
                  </a:lnTo>
                  <a:lnTo>
                    <a:pt x="841" y="2588"/>
                  </a:lnTo>
                  <a:lnTo>
                    <a:pt x="775" y="2631"/>
                  </a:lnTo>
                  <a:lnTo>
                    <a:pt x="703" y="2660"/>
                  </a:lnTo>
                  <a:lnTo>
                    <a:pt x="628" y="2674"/>
                  </a:lnTo>
                  <a:lnTo>
                    <a:pt x="550" y="2674"/>
                  </a:lnTo>
                  <a:lnTo>
                    <a:pt x="475" y="2660"/>
                  </a:lnTo>
                  <a:lnTo>
                    <a:pt x="403" y="2631"/>
                  </a:lnTo>
                  <a:lnTo>
                    <a:pt x="337" y="2588"/>
                  </a:lnTo>
                  <a:lnTo>
                    <a:pt x="307" y="2561"/>
                  </a:lnTo>
                  <a:lnTo>
                    <a:pt x="268" y="2520"/>
                  </a:lnTo>
                  <a:lnTo>
                    <a:pt x="186" y="2412"/>
                  </a:lnTo>
                  <a:lnTo>
                    <a:pt x="104" y="2274"/>
                  </a:lnTo>
                  <a:lnTo>
                    <a:pt x="30" y="2100"/>
                  </a:lnTo>
                  <a:lnTo>
                    <a:pt x="0" y="1997"/>
                  </a:lnTo>
                  <a:lnTo>
                    <a:pt x="256" y="538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FED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14"/>
            <p:cNvSpPr>
              <a:spLocks/>
            </p:cNvSpPr>
            <p:nvPr/>
          </p:nvSpPr>
          <p:spPr bwMode="auto">
            <a:xfrm>
              <a:off x="7092950" y="4054475"/>
              <a:ext cx="474663" cy="450850"/>
            </a:xfrm>
            <a:custGeom>
              <a:avLst/>
              <a:gdLst>
                <a:gd name="T0" fmla="*/ 0 w 896"/>
                <a:gd name="T1" fmla="*/ 257 h 854"/>
                <a:gd name="T2" fmla="*/ 47 w 896"/>
                <a:gd name="T3" fmla="*/ 314 h 854"/>
                <a:gd name="T4" fmla="*/ 311 w 896"/>
                <a:gd name="T5" fmla="*/ 598 h 854"/>
                <a:gd name="T6" fmla="*/ 458 w 896"/>
                <a:gd name="T7" fmla="*/ 731 h 854"/>
                <a:gd name="T8" fmla="*/ 549 w 896"/>
                <a:gd name="T9" fmla="*/ 798 h 854"/>
                <a:gd name="T10" fmla="*/ 587 w 896"/>
                <a:gd name="T11" fmla="*/ 820 h 854"/>
                <a:gd name="T12" fmla="*/ 636 w 896"/>
                <a:gd name="T13" fmla="*/ 837 h 854"/>
                <a:gd name="T14" fmla="*/ 736 w 896"/>
                <a:gd name="T15" fmla="*/ 854 h 854"/>
                <a:gd name="T16" fmla="*/ 802 w 896"/>
                <a:gd name="T17" fmla="*/ 849 h 854"/>
                <a:gd name="T18" fmla="*/ 839 w 896"/>
                <a:gd name="T19" fmla="*/ 837 h 854"/>
                <a:gd name="T20" fmla="*/ 868 w 896"/>
                <a:gd name="T21" fmla="*/ 816 h 854"/>
                <a:gd name="T22" fmla="*/ 890 w 896"/>
                <a:gd name="T23" fmla="*/ 787 h 854"/>
                <a:gd name="T24" fmla="*/ 896 w 896"/>
                <a:gd name="T25" fmla="*/ 770 h 854"/>
                <a:gd name="T26" fmla="*/ 881 w 896"/>
                <a:gd name="T27" fmla="*/ 765 h 854"/>
                <a:gd name="T28" fmla="*/ 780 w 896"/>
                <a:gd name="T29" fmla="*/ 726 h 854"/>
                <a:gd name="T30" fmla="*/ 685 w 896"/>
                <a:gd name="T31" fmla="*/ 673 h 854"/>
                <a:gd name="T32" fmla="*/ 572 w 896"/>
                <a:gd name="T33" fmla="*/ 591 h 854"/>
                <a:gd name="T34" fmla="*/ 451 w 896"/>
                <a:gd name="T35" fmla="*/ 476 h 854"/>
                <a:gd name="T36" fmla="*/ 357 w 896"/>
                <a:gd name="T37" fmla="*/ 362 h 854"/>
                <a:gd name="T38" fmla="*/ 295 w 896"/>
                <a:gd name="T39" fmla="*/ 274 h 854"/>
                <a:gd name="T40" fmla="*/ 236 w 896"/>
                <a:gd name="T41" fmla="*/ 173 h 854"/>
                <a:gd name="T42" fmla="*/ 180 w 896"/>
                <a:gd name="T43" fmla="*/ 62 h 854"/>
                <a:gd name="T44" fmla="*/ 153 w 896"/>
                <a:gd name="T45" fmla="*/ 0 h 854"/>
                <a:gd name="T46" fmla="*/ 0 w 896"/>
                <a:gd name="T47" fmla="*/ 257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96" h="854">
                  <a:moveTo>
                    <a:pt x="0" y="257"/>
                  </a:moveTo>
                  <a:lnTo>
                    <a:pt x="47" y="314"/>
                  </a:lnTo>
                  <a:lnTo>
                    <a:pt x="311" y="598"/>
                  </a:lnTo>
                  <a:lnTo>
                    <a:pt x="458" y="731"/>
                  </a:lnTo>
                  <a:lnTo>
                    <a:pt x="549" y="798"/>
                  </a:lnTo>
                  <a:lnTo>
                    <a:pt x="587" y="820"/>
                  </a:lnTo>
                  <a:lnTo>
                    <a:pt x="636" y="837"/>
                  </a:lnTo>
                  <a:lnTo>
                    <a:pt x="736" y="854"/>
                  </a:lnTo>
                  <a:lnTo>
                    <a:pt x="802" y="849"/>
                  </a:lnTo>
                  <a:lnTo>
                    <a:pt x="839" y="837"/>
                  </a:lnTo>
                  <a:lnTo>
                    <a:pt x="868" y="816"/>
                  </a:lnTo>
                  <a:lnTo>
                    <a:pt x="890" y="787"/>
                  </a:lnTo>
                  <a:lnTo>
                    <a:pt x="896" y="770"/>
                  </a:lnTo>
                  <a:lnTo>
                    <a:pt x="881" y="765"/>
                  </a:lnTo>
                  <a:lnTo>
                    <a:pt x="780" y="726"/>
                  </a:lnTo>
                  <a:lnTo>
                    <a:pt x="685" y="673"/>
                  </a:lnTo>
                  <a:lnTo>
                    <a:pt x="572" y="591"/>
                  </a:lnTo>
                  <a:lnTo>
                    <a:pt x="451" y="476"/>
                  </a:lnTo>
                  <a:lnTo>
                    <a:pt x="357" y="362"/>
                  </a:lnTo>
                  <a:lnTo>
                    <a:pt x="295" y="274"/>
                  </a:lnTo>
                  <a:lnTo>
                    <a:pt x="236" y="173"/>
                  </a:lnTo>
                  <a:lnTo>
                    <a:pt x="180" y="62"/>
                  </a:lnTo>
                  <a:lnTo>
                    <a:pt x="153" y="0"/>
                  </a:lnTo>
                  <a:lnTo>
                    <a:pt x="0" y="257"/>
                  </a:lnTo>
                  <a:close/>
                </a:path>
              </a:pathLst>
            </a:custGeom>
            <a:solidFill>
              <a:srgbClr val="EDC3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15"/>
            <p:cNvSpPr>
              <a:spLocks/>
            </p:cNvSpPr>
            <p:nvPr/>
          </p:nvSpPr>
          <p:spPr bwMode="auto">
            <a:xfrm>
              <a:off x="7259638" y="3713163"/>
              <a:ext cx="484188" cy="411163"/>
            </a:xfrm>
            <a:custGeom>
              <a:avLst/>
              <a:gdLst>
                <a:gd name="T0" fmla="*/ 273 w 914"/>
                <a:gd name="T1" fmla="*/ 32 h 779"/>
                <a:gd name="T2" fmla="*/ 278 w 914"/>
                <a:gd name="T3" fmla="*/ 49 h 779"/>
                <a:gd name="T4" fmla="*/ 314 w 914"/>
                <a:gd name="T5" fmla="*/ 163 h 779"/>
                <a:gd name="T6" fmla="*/ 360 w 914"/>
                <a:gd name="T7" fmla="*/ 267 h 779"/>
                <a:gd name="T8" fmla="*/ 429 w 914"/>
                <a:gd name="T9" fmla="*/ 379 h 779"/>
                <a:gd name="T10" fmla="*/ 499 w 914"/>
                <a:gd name="T11" fmla="*/ 463 h 779"/>
                <a:gd name="T12" fmla="*/ 556 w 914"/>
                <a:gd name="T13" fmla="*/ 514 h 779"/>
                <a:gd name="T14" fmla="*/ 620 w 914"/>
                <a:gd name="T15" fmla="*/ 562 h 779"/>
                <a:gd name="T16" fmla="*/ 692 w 914"/>
                <a:gd name="T17" fmla="*/ 604 h 779"/>
                <a:gd name="T18" fmla="*/ 773 w 914"/>
                <a:gd name="T19" fmla="*/ 638 h 779"/>
                <a:gd name="T20" fmla="*/ 864 w 914"/>
                <a:gd name="T21" fmla="*/ 663 h 779"/>
                <a:gd name="T22" fmla="*/ 914 w 914"/>
                <a:gd name="T23" fmla="*/ 671 h 779"/>
                <a:gd name="T24" fmla="*/ 911 w 914"/>
                <a:gd name="T25" fmla="*/ 677 h 779"/>
                <a:gd name="T26" fmla="*/ 868 w 914"/>
                <a:gd name="T27" fmla="*/ 722 h 779"/>
                <a:gd name="T28" fmla="*/ 803 w 914"/>
                <a:gd name="T29" fmla="*/ 759 h 779"/>
                <a:gd name="T30" fmla="*/ 744 w 914"/>
                <a:gd name="T31" fmla="*/ 776 h 779"/>
                <a:gd name="T32" fmla="*/ 671 w 914"/>
                <a:gd name="T33" fmla="*/ 779 h 779"/>
                <a:gd name="T34" fmla="*/ 582 w 914"/>
                <a:gd name="T35" fmla="*/ 765 h 779"/>
                <a:gd name="T36" fmla="*/ 530 w 914"/>
                <a:gd name="T37" fmla="*/ 748 h 779"/>
                <a:gd name="T38" fmla="*/ 482 w 914"/>
                <a:gd name="T39" fmla="*/ 728 h 779"/>
                <a:gd name="T40" fmla="*/ 396 w 914"/>
                <a:gd name="T41" fmla="*/ 679 h 779"/>
                <a:gd name="T42" fmla="*/ 314 w 914"/>
                <a:gd name="T43" fmla="*/ 617 h 779"/>
                <a:gd name="T44" fmla="*/ 236 w 914"/>
                <a:gd name="T45" fmla="*/ 539 h 779"/>
                <a:gd name="T46" fmla="*/ 197 w 914"/>
                <a:gd name="T47" fmla="*/ 493 h 779"/>
                <a:gd name="T48" fmla="*/ 155 w 914"/>
                <a:gd name="T49" fmla="*/ 428 h 779"/>
                <a:gd name="T50" fmla="*/ 60 w 914"/>
                <a:gd name="T51" fmla="*/ 255 h 779"/>
                <a:gd name="T52" fmla="*/ 19 w 914"/>
                <a:gd name="T53" fmla="*/ 159 h 779"/>
                <a:gd name="T54" fmla="*/ 10 w 914"/>
                <a:gd name="T55" fmla="*/ 136 h 779"/>
                <a:gd name="T56" fmla="*/ 0 w 914"/>
                <a:gd name="T57" fmla="*/ 97 h 779"/>
                <a:gd name="T58" fmla="*/ 0 w 914"/>
                <a:gd name="T59" fmla="*/ 65 h 779"/>
                <a:gd name="T60" fmla="*/ 8 w 914"/>
                <a:gd name="T61" fmla="*/ 41 h 779"/>
                <a:gd name="T62" fmla="*/ 32 w 914"/>
                <a:gd name="T63" fmla="*/ 15 h 779"/>
                <a:gd name="T64" fmla="*/ 79 w 914"/>
                <a:gd name="T65" fmla="*/ 0 h 779"/>
                <a:gd name="T66" fmla="*/ 167 w 914"/>
                <a:gd name="T67" fmla="*/ 3 h 779"/>
                <a:gd name="T68" fmla="*/ 263 w 914"/>
                <a:gd name="T69" fmla="*/ 28 h 779"/>
                <a:gd name="T70" fmla="*/ 273 w 914"/>
                <a:gd name="T71" fmla="*/ 32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14" h="779">
                  <a:moveTo>
                    <a:pt x="273" y="32"/>
                  </a:moveTo>
                  <a:lnTo>
                    <a:pt x="278" y="49"/>
                  </a:lnTo>
                  <a:lnTo>
                    <a:pt x="314" y="163"/>
                  </a:lnTo>
                  <a:lnTo>
                    <a:pt x="360" y="267"/>
                  </a:lnTo>
                  <a:lnTo>
                    <a:pt x="429" y="379"/>
                  </a:lnTo>
                  <a:lnTo>
                    <a:pt x="499" y="463"/>
                  </a:lnTo>
                  <a:lnTo>
                    <a:pt x="556" y="514"/>
                  </a:lnTo>
                  <a:lnTo>
                    <a:pt x="620" y="562"/>
                  </a:lnTo>
                  <a:lnTo>
                    <a:pt x="692" y="604"/>
                  </a:lnTo>
                  <a:lnTo>
                    <a:pt x="773" y="638"/>
                  </a:lnTo>
                  <a:lnTo>
                    <a:pt x="864" y="663"/>
                  </a:lnTo>
                  <a:lnTo>
                    <a:pt x="914" y="671"/>
                  </a:lnTo>
                  <a:lnTo>
                    <a:pt x="911" y="677"/>
                  </a:lnTo>
                  <a:lnTo>
                    <a:pt x="868" y="722"/>
                  </a:lnTo>
                  <a:lnTo>
                    <a:pt x="803" y="759"/>
                  </a:lnTo>
                  <a:lnTo>
                    <a:pt x="744" y="776"/>
                  </a:lnTo>
                  <a:lnTo>
                    <a:pt x="671" y="779"/>
                  </a:lnTo>
                  <a:lnTo>
                    <a:pt x="582" y="765"/>
                  </a:lnTo>
                  <a:lnTo>
                    <a:pt x="530" y="748"/>
                  </a:lnTo>
                  <a:lnTo>
                    <a:pt x="482" y="728"/>
                  </a:lnTo>
                  <a:lnTo>
                    <a:pt x="396" y="679"/>
                  </a:lnTo>
                  <a:lnTo>
                    <a:pt x="314" y="617"/>
                  </a:lnTo>
                  <a:lnTo>
                    <a:pt x="236" y="539"/>
                  </a:lnTo>
                  <a:lnTo>
                    <a:pt x="197" y="493"/>
                  </a:lnTo>
                  <a:lnTo>
                    <a:pt x="155" y="428"/>
                  </a:lnTo>
                  <a:lnTo>
                    <a:pt x="60" y="255"/>
                  </a:lnTo>
                  <a:lnTo>
                    <a:pt x="19" y="159"/>
                  </a:lnTo>
                  <a:lnTo>
                    <a:pt x="10" y="136"/>
                  </a:lnTo>
                  <a:lnTo>
                    <a:pt x="0" y="97"/>
                  </a:lnTo>
                  <a:lnTo>
                    <a:pt x="0" y="65"/>
                  </a:lnTo>
                  <a:lnTo>
                    <a:pt x="8" y="41"/>
                  </a:lnTo>
                  <a:lnTo>
                    <a:pt x="32" y="15"/>
                  </a:lnTo>
                  <a:lnTo>
                    <a:pt x="79" y="0"/>
                  </a:lnTo>
                  <a:lnTo>
                    <a:pt x="167" y="3"/>
                  </a:lnTo>
                  <a:lnTo>
                    <a:pt x="263" y="28"/>
                  </a:lnTo>
                  <a:lnTo>
                    <a:pt x="273" y="32"/>
                  </a:lnTo>
                  <a:close/>
                </a:path>
              </a:pathLst>
            </a:custGeom>
            <a:solidFill>
              <a:srgbClr val="EDC3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4" name="모서리가 둥근 직사각형 33"/>
          <p:cNvSpPr/>
          <p:nvPr/>
        </p:nvSpPr>
        <p:spPr>
          <a:xfrm rot="2936407">
            <a:off x="6959909" y="3987461"/>
            <a:ext cx="1539315" cy="2215037"/>
          </a:xfrm>
          <a:prstGeom prst="roundRect">
            <a:avLst>
              <a:gd name="adj" fmla="val 616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 rot="1436247">
            <a:off x="6598356" y="3215606"/>
            <a:ext cx="1539315" cy="2215037"/>
          </a:xfrm>
          <a:prstGeom prst="roundRect">
            <a:avLst>
              <a:gd name="adj" fmla="val 6168"/>
            </a:avLst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Freeform 18"/>
          <p:cNvSpPr>
            <a:spLocks/>
          </p:cNvSpPr>
          <p:nvPr/>
        </p:nvSpPr>
        <p:spPr bwMode="auto">
          <a:xfrm>
            <a:off x="4459439" y="6611185"/>
            <a:ext cx="1439320" cy="218561"/>
          </a:xfrm>
          <a:custGeom>
            <a:avLst/>
            <a:gdLst>
              <a:gd name="T0" fmla="*/ 4275 w 4275"/>
              <a:gd name="T1" fmla="*/ 0 h 255"/>
              <a:gd name="T2" fmla="*/ 4199 w 4275"/>
              <a:gd name="T3" fmla="*/ 127 h 255"/>
              <a:gd name="T4" fmla="*/ 4121 w 4275"/>
              <a:gd name="T5" fmla="*/ 255 h 255"/>
              <a:gd name="T6" fmla="*/ 0 w 4275"/>
              <a:gd name="T7" fmla="*/ 255 h 255"/>
              <a:gd name="T8" fmla="*/ 0 w 4275"/>
              <a:gd name="T9" fmla="*/ 0 h 255"/>
              <a:gd name="T10" fmla="*/ 4275 w 4275"/>
              <a:gd name="T11" fmla="*/ 0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75" h="255">
                <a:moveTo>
                  <a:pt x="4275" y="0"/>
                </a:moveTo>
                <a:lnTo>
                  <a:pt x="4199" y="127"/>
                </a:lnTo>
                <a:lnTo>
                  <a:pt x="4121" y="255"/>
                </a:lnTo>
                <a:lnTo>
                  <a:pt x="0" y="255"/>
                </a:lnTo>
                <a:lnTo>
                  <a:pt x="0" y="0"/>
                </a:lnTo>
                <a:lnTo>
                  <a:pt x="4275" y="0"/>
                </a:lnTo>
                <a:close/>
              </a:path>
            </a:pathLst>
          </a:custGeom>
          <a:solidFill>
            <a:srgbClr val="FFE1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 rot="184874">
            <a:off x="5767875" y="2745039"/>
            <a:ext cx="1539315" cy="2215037"/>
          </a:xfrm>
          <a:prstGeom prst="roundRect">
            <a:avLst>
              <a:gd name="adj" fmla="val 6168"/>
            </a:avLst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4427914" y="4531938"/>
            <a:ext cx="2325133" cy="2353414"/>
            <a:chOff x="4248150" y="2225675"/>
            <a:chExt cx="3654425" cy="3698875"/>
          </a:xfrm>
        </p:grpSpPr>
        <p:sp>
          <p:nvSpPr>
            <p:cNvPr id="11" name="Freeform 16"/>
            <p:cNvSpPr>
              <a:spLocks/>
            </p:cNvSpPr>
            <p:nvPr/>
          </p:nvSpPr>
          <p:spPr bwMode="auto">
            <a:xfrm>
              <a:off x="4248150" y="2225675"/>
              <a:ext cx="3654425" cy="3698875"/>
            </a:xfrm>
            <a:custGeom>
              <a:avLst/>
              <a:gdLst>
                <a:gd name="T0" fmla="*/ 6781 w 6906"/>
                <a:gd name="T1" fmla="*/ 1472 h 6991"/>
                <a:gd name="T2" fmla="*/ 6208 w 6906"/>
                <a:gd name="T3" fmla="*/ 2523 h 6991"/>
                <a:gd name="T4" fmla="*/ 5964 w 6906"/>
                <a:gd name="T5" fmla="*/ 2893 h 6991"/>
                <a:gd name="T6" fmla="*/ 5779 w 6906"/>
                <a:gd name="T7" fmla="*/ 3115 h 6991"/>
                <a:gd name="T8" fmla="*/ 5455 w 6906"/>
                <a:gd name="T9" fmla="*/ 3577 h 6991"/>
                <a:gd name="T10" fmla="*/ 5145 w 6906"/>
                <a:gd name="T11" fmla="*/ 4149 h 6991"/>
                <a:gd name="T12" fmla="*/ 4987 w 6906"/>
                <a:gd name="T13" fmla="*/ 4531 h 6991"/>
                <a:gd name="T14" fmla="*/ 4890 w 6906"/>
                <a:gd name="T15" fmla="*/ 4839 h 6991"/>
                <a:gd name="T16" fmla="*/ 4851 w 6906"/>
                <a:gd name="T17" fmla="*/ 5101 h 6991"/>
                <a:gd name="T18" fmla="*/ 4739 w 6906"/>
                <a:gd name="T19" fmla="*/ 5601 h 6991"/>
                <a:gd name="T20" fmla="*/ 4523 w 6906"/>
                <a:gd name="T21" fmla="*/ 6236 h 6991"/>
                <a:gd name="T22" fmla="*/ 4323 w 6906"/>
                <a:gd name="T23" fmla="*/ 6652 h 6991"/>
                <a:gd name="T24" fmla="*/ 4199 w 6906"/>
                <a:gd name="T25" fmla="*/ 6863 h 6991"/>
                <a:gd name="T26" fmla="*/ 0 w 6906"/>
                <a:gd name="T27" fmla="*/ 6991 h 6991"/>
                <a:gd name="T28" fmla="*/ 2 w 6906"/>
                <a:gd name="T29" fmla="*/ 6533 h 6991"/>
                <a:gd name="T30" fmla="*/ 54 w 6906"/>
                <a:gd name="T31" fmla="*/ 5732 h 6991"/>
                <a:gd name="T32" fmla="*/ 129 w 6906"/>
                <a:gd name="T33" fmla="*/ 5147 h 6991"/>
                <a:gd name="T34" fmla="*/ 212 w 6906"/>
                <a:gd name="T35" fmla="*/ 4295 h 6991"/>
                <a:gd name="T36" fmla="*/ 297 w 6906"/>
                <a:gd name="T37" fmla="*/ 2664 h 6991"/>
                <a:gd name="T38" fmla="*/ 309 w 6906"/>
                <a:gd name="T39" fmla="*/ 2139 h 6991"/>
                <a:gd name="T40" fmla="*/ 383 w 6906"/>
                <a:gd name="T41" fmla="*/ 1959 h 6991"/>
                <a:gd name="T42" fmla="*/ 584 w 6906"/>
                <a:gd name="T43" fmla="*/ 1737 h 6991"/>
                <a:gd name="T44" fmla="*/ 808 w 6906"/>
                <a:gd name="T45" fmla="*/ 1584 h 6991"/>
                <a:gd name="T46" fmla="*/ 1054 w 6906"/>
                <a:gd name="T47" fmla="*/ 1463 h 6991"/>
                <a:gd name="T48" fmla="*/ 3380 w 6906"/>
                <a:gd name="T49" fmla="*/ 180 h 6991"/>
                <a:gd name="T50" fmla="*/ 3642 w 6906"/>
                <a:gd name="T51" fmla="*/ 65 h 6991"/>
                <a:gd name="T52" fmla="*/ 4018 w 6906"/>
                <a:gd name="T53" fmla="*/ 1 h 6991"/>
                <a:gd name="T54" fmla="*/ 4121 w 6906"/>
                <a:gd name="T55" fmla="*/ 1563 h 6991"/>
                <a:gd name="T56" fmla="*/ 3792 w 6906"/>
                <a:gd name="T57" fmla="*/ 1655 h 6991"/>
                <a:gd name="T58" fmla="*/ 3193 w 6906"/>
                <a:gd name="T59" fmla="*/ 1879 h 6991"/>
                <a:gd name="T60" fmla="*/ 2754 w 6906"/>
                <a:gd name="T61" fmla="*/ 2110 h 6991"/>
                <a:gd name="T62" fmla="*/ 2586 w 6906"/>
                <a:gd name="T63" fmla="*/ 2228 h 6991"/>
                <a:gd name="T64" fmla="*/ 2438 w 6906"/>
                <a:gd name="T65" fmla="*/ 2382 h 6991"/>
                <a:gd name="T66" fmla="*/ 2339 w 6906"/>
                <a:gd name="T67" fmla="*/ 2614 h 6991"/>
                <a:gd name="T68" fmla="*/ 2337 w 6906"/>
                <a:gd name="T69" fmla="*/ 2853 h 6991"/>
                <a:gd name="T70" fmla="*/ 2417 w 6906"/>
                <a:gd name="T71" fmla="*/ 3079 h 6991"/>
                <a:gd name="T72" fmla="*/ 2563 w 6906"/>
                <a:gd name="T73" fmla="*/ 3269 h 6991"/>
                <a:gd name="T74" fmla="*/ 2764 w 6906"/>
                <a:gd name="T75" fmla="*/ 3402 h 6991"/>
                <a:gd name="T76" fmla="*/ 3001 w 6906"/>
                <a:gd name="T77" fmla="*/ 3456 h 6991"/>
                <a:gd name="T78" fmla="*/ 3262 w 6906"/>
                <a:gd name="T79" fmla="*/ 3410 h 6991"/>
                <a:gd name="T80" fmla="*/ 3332 w 6906"/>
                <a:gd name="T81" fmla="*/ 3380 h 6991"/>
                <a:gd name="T82" fmla="*/ 3354 w 6906"/>
                <a:gd name="T83" fmla="*/ 3363 h 6991"/>
                <a:gd name="T84" fmla="*/ 3412 w 6906"/>
                <a:gd name="T85" fmla="*/ 3320 h 6991"/>
                <a:gd name="T86" fmla="*/ 3626 w 6906"/>
                <a:gd name="T87" fmla="*/ 3164 h 6991"/>
                <a:gd name="T88" fmla="*/ 3819 w 6906"/>
                <a:gd name="T89" fmla="*/ 2984 h 6991"/>
                <a:gd name="T90" fmla="*/ 3987 w 6906"/>
                <a:gd name="T91" fmla="*/ 2780 h 6991"/>
                <a:gd name="T92" fmla="*/ 4097 w 6906"/>
                <a:gd name="T93" fmla="*/ 2612 h 6991"/>
                <a:gd name="T94" fmla="*/ 4493 w 6906"/>
                <a:gd name="T95" fmla="*/ 1914 h 6991"/>
                <a:gd name="T96" fmla="*/ 4874 w 6906"/>
                <a:gd name="T97" fmla="*/ 1319 h 6991"/>
                <a:gd name="T98" fmla="*/ 5112 w 6906"/>
                <a:gd name="T99" fmla="*/ 1022 h 6991"/>
                <a:gd name="T100" fmla="*/ 5197 w 6906"/>
                <a:gd name="T101" fmla="*/ 948 h 6991"/>
                <a:gd name="T102" fmla="*/ 5358 w 6906"/>
                <a:gd name="T103" fmla="*/ 745 h 6991"/>
                <a:gd name="T104" fmla="*/ 5633 w 6906"/>
                <a:gd name="T105" fmla="*/ 490 h 6991"/>
                <a:gd name="T106" fmla="*/ 5832 w 6906"/>
                <a:gd name="T107" fmla="*/ 364 h 6991"/>
                <a:gd name="T108" fmla="*/ 6054 w 6906"/>
                <a:gd name="T109" fmla="*/ 285 h 6991"/>
                <a:gd name="T110" fmla="*/ 6291 w 6906"/>
                <a:gd name="T111" fmla="*/ 276 h 6991"/>
                <a:gd name="T112" fmla="*/ 6477 w 6906"/>
                <a:gd name="T113" fmla="*/ 333 h 6991"/>
                <a:gd name="T114" fmla="*/ 6640 w 6906"/>
                <a:gd name="T115" fmla="*/ 429 h 6991"/>
                <a:gd name="T116" fmla="*/ 6788 w 6906"/>
                <a:gd name="T117" fmla="*/ 582 h 6991"/>
                <a:gd name="T118" fmla="*/ 6872 w 6906"/>
                <a:gd name="T119" fmla="*/ 749 h 6991"/>
                <a:gd name="T120" fmla="*/ 6903 w 6906"/>
                <a:gd name="T121" fmla="*/ 919 h 6991"/>
                <a:gd name="T122" fmla="*/ 6887 w 6906"/>
                <a:gd name="T123" fmla="*/ 1182 h 6991"/>
                <a:gd name="T124" fmla="*/ 6836 w 6906"/>
                <a:gd name="T125" fmla="*/ 1357 h 69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906" h="6991">
                  <a:moveTo>
                    <a:pt x="6836" y="1357"/>
                  </a:moveTo>
                  <a:lnTo>
                    <a:pt x="6781" y="1472"/>
                  </a:lnTo>
                  <a:lnTo>
                    <a:pt x="6434" y="2134"/>
                  </a:lnTo>
                  <a:lnTo>
                    <a:pt x="6208" y="2523"/>
                  </a:lnTo>
                  <a:lnTo>
                    <a:pt x="6046" y="2775"/>
                  </a:lnTo>
                  <a:lnTo>
                    <a:pt x="5964" y="2893"/>
                  </a:lnTo>
                  <a:lnTo>
                    <a:pt x="5941" y="2919"/>
                  </a:lnTo>
                  <a:lnTo>
                    <a:pt x="5779" y="3115"/>
                  </a:lnTo>
                  <a:lnTo>
                    <a:pt x="5627" y="3318"/>
                  </a:lnTo>
                  <a:lnTo>
                    <a:pt x="5455" y="3577"/>
                  </a:lnTo>
                  <a:lnTo>
                    <a:pt x="5275" y="3887"/>
                  </a:lnTo>
                  <a:lnTo>
                    <a:pt x="5145" y="4149"/>
                  </a:lnTo>
                  <a:lnTo>
                    <a:pt x="5063" y="4335"/>
                  </a:lnTo>
                  <a:lnTo>
                    <a:pt x="4987" y="4531"/>
                  </a:lnTo>
                  <a:lnTo>
                    <a:pt x="4919" y="4734"/>
                  </a:lnTo>
                  <a:lnTo>
                    <a:pt x="4890" y="4839"/>
                  </a:lnTo>
                  <a:lnTo>
                    <a:pt x="4887" y="4871"/>
                  </a:lnTo>
                  <a:lnTo>
                    <a:pt x="4851" y="5101"/>
                  </a:lnTo>
                  <a:lnTo>
                    <a:pt x="4807" y="5327"/>
                  </a:lnTo>
                  <a:lnTo>
                    <a:pt x="4739" y="5601"/>
                  </a:lnTo>
                  <a:lnTo>
                    <a:pt x="4645" y="5908"/>
                  </a:lnTo>
                  <a:lnTo>
                    <a:pt x="4523" y="6236"/>
                  </a:lnTo>
                  <a:lnTo>
                    <a:pt x="4409" y="6487"/>
                  </a:lnTo>
                  <a:lnTo>
                    <a:pt x="4323" y="6652"/>
                  </a:lnTo>
                  <a:lnTo>
                    <a:pt x="4275" y="6734"/>
                  </a:lnTo>
                  <a:lnTo>
                    <a:pt x="4199" y="6863"/>
                  </a:lnTo>
                  <a:lnTo>
                    <a:pt x="4121" y="6991"/>
                  </a:lnTo>
                  <a:lnTo>
                    <a:pt x="0" y="6991"/>
                  </a:lnTo>
                  <a:lnTo>
                    <a:pt x="0" y="6734"/>
                  </a:lnTo>
                  <a:lnTo>
                    <a:pt x="2" y="6533"/>
                  </a:lnTo>
                  <a:lnTo>
                    <a:pt x="21" y="6131"/>
                  </a:lnTo>
                  <a:lnTo>
                    <a:pt x="54" y="5732"/>
                  </a:lnTo>
                  <a:lnTo>
                    <a:pt x="101" y="5339"/>
                  </a:lnTo>
                  <a:lnTo>
                    <a:pt x="129" y="5147"/>
                  </a:lnTo>
                  <a:lnTo>
                    <a:pt x="157" y="4897"/>
                  </a:lnTo>
                  <a:lnTo>
                    <a:pt x="212" y="4295"/>
                  </a:lnTo>
                  <a:lnTo>
                    <a:pt x="261" y="3554"/>
                  </a:lnTo>
                  <a:lnTo>
                    <a:pt x="297" y="2664"/>
                  </a:lnTo>
                  <a:lnTo>
                    <a:pt x="309" y="2152"/>
                  </a:lnTo>
                  <a:lnTo>
                    <a:pt x="309" y="2139"/>
                  </a:lnTo>
                  <a:lnTo>
                    <a:pt x="337" y="2048"/>
                  </a:lnTo>
                  <a:lnTo>
                    <a:pt x="383" y="1959"/>
                  </a:lnTo>
                  <a:lnTo>
                    <a:pt x="463" y="1853"/>
                  </a:lnTo>
                  <a:lnTo>
                    <a:pt x="584" y="1737"/>
                  </a:lnTo>
                  <a:lnTo>
                    <a:pt x="709" y="1645"/>
                  </a:lnTo>
                  <a:lnTo>
                    <a:pt x="808" y="1584"/>
                  </a:lnTo>
                  <a:lnTo>
                    <a:pt x="923" y="1522"/>
                  </a:lnTo>
                  <a:lnTo>
                    <a:pt x="1054" y="1463"/>
                  </a:lnTo>
                  <a:lnTo>
                    <a:pt x="1126" y="1434"/>
                  </a:lnTo>
                  <a:lnTo>
                    <a:pt x="3380" y="180"/>
                  </a:lnTo>
                  <a:lnTo>
                    <a:pt x="3466" y="134"/>
                  </a:lnTo>
                  <a:lnTo>
                    <a:pt x="3642" y="65"/>
                  </a:lnTo>
                  <a:lnTo>
                    <a:pt x="3823" y="22"/>
                  </a:lnTo>
                  <a:lnTo>
                    <a:pt x="4018" y="1"/>
                  </a:lnTo>
                  <a:lnTo>
                    <a:pt x="4121" y="0"/>
                  </a:lnTo>
                  <a:lnTo>
                    <a:pt x="4121" y="1563"/>
                  </a:lnTo>
                  <a:lnTo>
                    <a:pt x="4091" y="1570"/>
                  </a:lnTo>
                  <a:lnTo>
                    <a:pt x="3792" y="1655"/>
                  </a:lnTo>
                  <a:lnTo>
                    <a:pt x="3446" y="1776"/>
                  </a:lnTo>
                  <a:lnTo>
                    <a:pt x="3193" y="1879"/>
                  </a:lnTo>
                  <a:lnTo>
                    <a:pt x="2936" y="2003"/>
                  </a:lnTo>
                  <a:lnTo>
                    <a:pt x="2754" y="2110"/>
                  </a:lnTo>
                  <a:lnTo>
                    <a:pt x="2640" y="2188"/>
                  </a:lnTo>
                  <a:lnTo>
                    <a:pt x="2586" y="2228"/>
                  </a:lnTo>
                  <a:lnTo>
                    <a:pt x="2529" y="2277"/>
                  </a:lnTo>
                  <a:lnTo>
                    <a:pt x="2438" y="2382"/>
                  </a:lnTo>
                  <a:lnTo>
                    <a:pt x="2376" y="2496"/>
                  </a:lnTo>
                  <a:lnTo>
                    <a:pt x="2339" y="2614"/>
                  </a:lnTo>
                  <a:lnTo>
                    <a:pt x="2327" y="2735"/>
                  </a:lnTo>
                  <a:lnTo>
                    <a:pt x="2337" y="2853"/>
                  </a:lnTo>
                  <a:lnTo>
                    <a:pt x="2368" y="2970"/>
                  </a:lnTo>
                  <a:lnTo>
                    <a:pt x="2417" y="3079"/>
                  </a:lnTo>
                  <a:lnTo>
                    <a:pt x="2483" y="3180"/>
                  </a:lnTo>
                  <a:lnTo>
                    <a:pt x="2563" y="3269"/>
                  </a:lnTo>
                  <a:lnTo>
                    <a:pt x="2658" y="3344"/>
                  </a:lnTo>
                  <a:lnTo>
                    <a:pt x="2764" y="3402"/>
                  </a:lnTo>
                  <a:lnTo>
                    <a:pt x="2879" y="3441"/>
                  </a:lnTo>
                  <a:lnTo>
                    <a:pt x="3001" y="3456"/>
                  </a:lnTo>
                  <a:lnTo>
                    <a:pt x="3129" y="3448"/>
                  </a:lnTo>
                  <a:lnTo>
                    <a:pt x="3262" y="3410"/>
                  </a:lnTo>
                  <a:lnTo>
                    <a:pt x="3328" y="3380"/>
                  </a:lnTo>
                  <a:lnTo>
                    <a:pt x="3332" y="3380"/>
                  </a:lnTo>
                  <a:lnTo>
                    <a:pt x="3347" y="3374"/>
                  </a:lnTo>
                  <a:lnTo>
                    <a:pt x="3354" y="3363"/>
                  </a:lnTo>
                  <a:lnTo>
                    <a:pt x="3354" y="3354"/>
                  </a:lnTo>
                  <a:lnTo>
                    <a:pt x="3412" y="3320"/>
                  </a:lnTo>
                  <a:lnTo>
                    <a:pt x="3521" y="3246"/>
                  </a:lnTo>
                  <a:lnTo>
                    <a:pt x="3626" y="3164"/>
                  </a:lnTo>
                  <a:lnTo>
                    <a:pt x="3725" y="3078"/>
                  </a:lnTo>
                  <a:lnTo>
                    <a:pt x="3819" y="2984"/>
                  </a:lnTo>
                  <a:lnTo>
                    <a:pt x="3907" y="2885"/>
                  </a:lnTo>
                  <a:lnTo>
                    <a:pt x="3987" y="2780"/>
                  </a:lnTo>
                  <a:lnTo>
                    <a:pt x="4062" y="2669"/>
                  </a:lnTo>
                  <a:lnTo>
                    <a:pt x="4097" y="2612"/>
                  </a:lnTo>
                  <a:lnTo>
                    <a:pt x="4211" y="2407"/>
                  </a:lnTo>
                  <a:lnTo>
                    <a:pt x="4493" y="1914"/>
                  </a:lnTo>
                  <a:lnTo>
                    <a:pt x="4723" y="1544"/>
                  </a:lnTo>
                  <a:lnTo>
                    <a:pt x="4874" y="1319"/>
                  </a:lnTo>
                  <a:lnTo>
                    <a:pt x="5016" y="1132"/>
                  </a:lnTo>
                  <a:lnTo>
                    <a:pt x="5112" y="1022"/>
                  </a:lnTo>
                  <a:lnTo>
                    <a:pt x="5170" y="968"/>
                  </a:lnTo>
                  <a:lnTo>
                    <a:pt x="5197" y="948"/>
                  </a:lnTo>
                  <a:lnTo>
                    <a:pt x="5216" y="919"/>
                  </a:lnTo>
                  <a:lnTo>
                    <a:pt x="5358" y="745"/>
                  </a:lnTo>
                  <a:lnTo>
                    <a:pt x="5501" y="598"/>
                  </a:lnTo>
                  <a:lnTo>
                    <a:pt x="5633" y="490"/>
                  </a:lnTo>
                  <a:lnTo>
                    <a:pt x="5728" y="422"/>
                  </a:lnTo>
                  <a:lnTo>
                    <a:pt x="5832" y="364"/>
                  </a:lnTo>
                  <a:lnTo>
                    <a:pt x="5940" y="317"/>
                  </a:lnTo>
                  <a:lnTo>
                    <a:pt x="6054" y="285"/>
                  </a:lnTo>
                  <a:lnTo>
                    <a:pt x="6170" y="269"/>
                  </a:lnTo>
                  <a:lnTo>
                    <a:pt x="6291" y="276"/>
                  </a:lnTo>
                  <a:lnTo>
                    <a:pt x="6415" y="307"/>
                  </a:lnTo>
                  <a:lnTo>
                    <a:pt x="6477" y="333"/>
                  </a:lnTo>
                  <a:lnTo>
                    <a:pt x="6537" y="363"/>
                  </a:lnTo>
                  <a:lnTo>
                    <a:pt x="6640" y="429"/>
                  </a:lnTo>
                  <a:lnTo>
                    <a:pt x="6723" y="503"/>
                  </a:lnTo>
                  <a:lnTo>
                    <a:pt x="6788" y="582"/>
                  </a:lnTo>
                  <a:lnTo>
                    <a:pt x="6837" y="664"/>
                  </a:lnTo>
                  <a:lnTo>
                    <a:pt x="6872" y="749"/>
                  </a:lnTo>
                  <a:lnTo>
                    <a:pt x="6893" y="835"/>
                  </a:lnTo>
                  <a:lnTo>
                    <a:pt x="6903" y="919"/>
                  </a:lnTo>
                  <a:lnTo>
                    <a:pt x="6906" y="1041"/>
                  </a:lnTo>
                  <a:lnTo>
                    <a:pt x="6887" y="1182"/>
                  </a:lnTo>
                  <a:lnTo>
                    <a:pt x="6846" y="1335"/>
                  </a:lnTo>
                  <a:lnTo>
                    <a:pt x="6836" y="1357"/>
                  </a:lnTo>
                  <a:close/>
                </a:path>
              </a:pathLst>
            </a:custGeom>
            <a:solidFill>
              <a:srgbClr val="FFE1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17"/>
            <p:cNvSpPr>
              <a:spLocks/>
            </p:cNvSpPr>
            <p:nvPr/>
          </p:nvSpPr>
          <p:spPr bwMode="auto">
            <a:xfrm>
              <a:off x="7145338" y="2509838"/>
              <a:ext cx="665163" cy="679450"/>
            </a:xfrm>
            <a:custGeom>
              <a:avLst/>
              <a:gdLst>
                <a:gd name="T0" fmla="*/ 720 w 1258"/>
                <a:gd name="T1" fmla="*/ 1278 h 1284"/>
                <a:gd name="T2" fmla="*/ 701 w 1258"/>
                <a:gd name="T3" fmla="*/ 1283 h 1284"/>
                <a:gd name="T4" fmla="*/ 656 w 1258"/>
                <a:gd name="T5" fmla="*/ 1284 h 1284"/>
                <a:gd name="T6" fmla="*/ 583 w 1258"/>
                <a:gd name="T7" fmla="*/ 1271 h 1284"/>
                <a:gd name="T8" fmla="*/ 474 w 1258"/>
                <a:gd name="T9" fmla="*/ 1231 h 1284"/>
                <a:gd name="T10" fmla="*/ 360 w 1258"/>
                <a:gd name="T11" fmla="*/ 1169 h 1284"/>
                <a:gd name="T12" fmla="*/ 250 w 1258"/>
                <a:gd name="T13" fmla="*/ 1093 h 1284"/>
                <a:gd name="T14" fmla="*/ 151 w 1258"/>
                <a:gd name="T15" fmla="*/ 1006 h 1284"/>
                <a:gd name="T16" fmla="*/ 70 w 1258"/>
                <a:gd name="T17" fmla="*/ 918 h 1284"/>
                <a:gd name="T18" fmla="*/ 17 w 1258"/>
                <a:gd name="T19" fmla="*/ 832 h 1284"/>
                <a:gd name="T20" fmla="*/ 4 w 1258"/>
                <a:gd name="T21" fmla="*/ 793 h 1284"/>
                <a:gd name="T22" fmla="*/ 0 w 1258"/>
                <a:gd name="T23" fmla="*/ 770 h 1284"/>
                <a:gd name="T24" fmla="*/ 4 w 1258"/>
                <a:gd name="T25" fmla="*/ 720 h 1284"/>
                <a:gd name="T26" fmla="*/ 33 w 1258"/>
                <a:gd name="T27" fmla="*/ 635 h 1284"/>
                <a:gd name="T28" fmla="*/ 105 w 1258"/>
                <a:gd name="T29" fmla="*/ 507 h 1284"/>
                <a:gd name="T30" fmla="*/ 200 w 1258"/>
                <a:gd name="T31" fmla="*/ 374 h 1284"/>
                <a:gd name="T32" fmla="*/ 360 w 1258"/>
                <a:gd name="T33" fmla="*/ 185 h 1284"/>
                <a:gd name="T34" fmla="*/ 523 w 1258"/>
                <a:gd name="T35" fmla="*/ 17 h 1284"/>
                <a:gd name="T36" fmla="*/ 541 w 1258"/>
                <a:gd name="T37" fmla="*/ 0 h 1284"/>
                <a:gd name="T38" fmla="*/ 1258 w 1258"/>
                <a:gd name="T39" fmla="*/ 485 h 1284"/>
                <a:gd name="T40" fmla="*/ 1248 w 1258"/>
                <a:gd name="T41" fmla="*/ 508 h 1284"/>
                <a:gd name="T42" fmla="*/ 1152 w 1258"/>
                <a:gd name="T43" fmla="*/ 720 h 1284"/>
                <a:gd name="T44" fmla="*/ 1035 w 1258"/>
                <a:gd name="T45" fmla="*/ 936 h 1284"/>
                <a:gd name="T46" fmla="*/ 947 w 1258"/>
                <a:gd name="T47" fmla="*/ 1073 h 1284"/>
                <a:gd name="T48" fmla="*/ 855 w 1258"/>
                <a:gd name="T49" fmla="*/ 1188 h 1284"/>
                <a:gd name="T50" fmla="*/ 787 w 1258"/>
                <a:gd name="T51" fmla="*/ 1248 h 1284"/>
                <a:gd name="T52" fmla="*/ 743 w 1258"/>
                <a:gd name="T53" fmla="*/ 1273 h 1284"/>
                <a:gd name="T54" fmla="*/ 720 w 1258"/>
                <a:gd name="T55" fmla="*/ 1278 h 1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58" h="1284">
                  <a:moveTo>
                    <a:pt x="720" y="1278"/>
                  </a:moveTo>
                  <a:lnTo>
                    <a:pt x="701" y="1283"/>
                  </a:lnTo>
                  <a:lnTo>
                    <a:pt x="656" y="1284"/>
                  </a:lnTo>
                  <a:lnTo>
                    <a:pt x="583" y="1271"/>
                  </a:lnTo>
                  <a:lnTo>
                    <a:pt x="474" y="1231"/>
                  </a:lnTo>
                  <a:lnTo>
                    <a:pt x="360" y="1169"/>
                  </a:lnTo>
                  <a:lnTo>
                    <a:pt x="250" y="1093"/>
                  </a:lnTo>
                  <a:lnTo>
                    <a:pt x="151" y="1006"/>
                  </a:lnTo>
                  <a:lnTo>
                    <a:pt x="70" y="918"/>
                  </a:lnTo>
                  <a:lnTo>
                    <a:pt x="17" y="832"/>
                  </a:lnTo>
                  <a:lnTo>
                    <a:pt x="4" y="793"/>
                  </a:lnTo>
                  <a:lnTo>
                    <a:pt x="0" y="770"/>
                  </a:lnTo>
                  <a:lnTo>
                    <a:pt x="4" y="720"/>
                  </a:lnTo>
                  <a:lnTo>
                    <a:pt x="33" y="635"/>
                  </a:lnTo>
                  <a:lnTo>
                    <a:pt x="105" y="507"/>
                  </a:lnTo>
                  <a:lnTo>
                    <a:pt x="200" y="374"/>
                  </a:lnTo>
                  <a:lnTo>
                    <a:pt x="360" y="185"/>
                  </a:lnTo>
                  <a:lnTo>
                    <a:pt x="523" y="17"/>
                  </a:lnTo>
                  <a:lnTo>
                    <a:pt x="541" y="0"/>
                  </a:lnTo>
                  <a:lnTo>
                    <a:pt x="1258" y="485"/>
                  </a:lnTo>
                  <a:lnTo>
                    <a:pt x="1248" y="508"/>
                  </a:lnTo>
                  <a:lnTo>
                    <a:pt x="1152" y="720"/>
                  </a:lnTo>
                  <a:lnTo>
                    <a:pt x="1035" y="936"/>
                  </a:lnTo>
                  <a:lnTo>
                    <a:pt x="947" y="1073"/>
                  </a:lnTo>
                  <a:lnTo>
                    <a:pt x="855" y="1188"/>
                  </a:lnTo>
                  <a:lnTo>
                    <a:pt x="787" y="1248"/>
                  </a:lnTo>
                  <a:lnTo>
                    <a:pt x="743" y="1273"/>
                  </a:lnTo>
                  <a:lnTo>
                    <a:pt x="720" y="1278"/>
                  </a:ln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달 16"/>
            <p:cNvSpPr/>
            <p:nvPr/>
          </p:nvSpPr>
          <p:spPr>
            <a:xfrm rot="7577207">
              <a:off x="7568561" y="2387812"/>
              <a:ext cx="142759" cy="479872"/>
            </a:xfrm>
            <a:prstGeom prst="moon">
              <a:avLst>
                <a:gd name="adj" fmla="val 721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3" name="모서리가 둥근 직사각형 22"/>
          <p:cNvSpPr/>
          <p:nvPr/>
        </p:nvSpPr>
        <p:spPr>
          <a:xfrm rot="20245091">
            <a:off x="4711372" y="2860963"/>
            <a:ext cx="1539315" cy="2215037"/>
          </a:xfrm>
          <a:prstGeom prst="roundRect">
            <a:avLst>
              <a:gd name="adj" fmla="val 6168"/>
            </a:avLst>
          </a:prstGeom>
          <a:blipFill>
            <a:blip r:embed="rId5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 rot="18646819">
            <a:off x="4124637" y="3611522"/>
            <a:ext cx="1539315" cy="2215037"/>
          </a:xfrm>
          <a:prstGeom prst="roundRect">
            <a:avLst>
              <a:gd name="adj" fmla="val 6168"/>
            </a:avLst>
          </a:prstGeom>
          <a:blipFill>
            <a:blip r:embed="rId6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854647" y="1954560"/>
            <a:ext cx="3768884" cy="923330"/>
          </a:xfrm>
          <a:prstGeom prst="rect">
            <a:avLst/>
          </a:prstGeom>
          <a:solidFill>
            <a:srgbClr val="1A3975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prstClr val="white"/>
                </a:solidFill>
              </a:rPr>
              <a:t>CONVENIENCE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prstClr val="white"/>
                </a:solidFill>
              </a:rPr>
              <a:t>함께 있지 않아도 게임은 함께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1011542" y="3901646"/>
            <a:ext cx="37688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prstClr val="white"/>
                </a:solidFill>
              </a:rPr>
              <a:t>REALISTIC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prstClr val="white"/>
                </a:solidFill>
              </a:rPr>
              <a:t>2D</a:t>
            </a:r>
            <a:r>
              <a:rPr lang="ko-KR" altLang="en-US" sz="1600" dirty="0">
                <a:solidFill>
                  <a:prstClr val="white"/>
                </a:solidFill>
              </a:rPr>
              <a:t>가 </a:t>
            </a:r>
            <a:r>
              <a:rPr lang="en-US" altLang="ko-KR" sz="1600" dirty="0">
                <a:solidFill>
                  <a:prstClr val="white"/>
                </a:solidFill>
              </a:rPr>
              <a:t>3D</a:t>
            </a:r>
            <a:r>
              <a:rPr lang="ko-KR" altLang="en-US" sz="1600" dirty="0">
                <a:solidFill>
                  <a:prstClr val="white"/>
                </a:solidFill>
              </a:rPr>
              <a:t>로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603798" y="311031"/>
            <a:ext cx="42904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prstClr val="white"/>
                </a:solidFill>
              </a:rPr>
              <a:t>Real CL</a:t>
            </a:r>
            <a:r>
              <a:rPr lang="en-US" altLang="ko-KR" sz="3600" b="1" dirty="0">
                <a:solidFill>
                  <a:srgbClr val="FF0000"/>
                </a:solidFill>
              </a:rPr>
              <a:t>U</a:t>
            </a:r>
            <a:r>
              <a:rPr lang="en-US" altLang="ko-KR" sz="3600" b="1" dirty="0">
                <a:solidFill>
                  <a:prstClr val="white"/>
                </a:solidFill>
              </a:rPr>
              <a:t>E</a:t>
            </a:r>
            <a:r>
              <a:rPr lang="ko-KR" altLang="en-US" sz="3600" b="1" dirty="0">
                <a:solidFill>
                  <a:prstClr val="white"/>
                </a:solidFill>
              </a:rPr>
              <a:t>의 </a:t>
            </a:r>
            <a:r>
              <a:rPr lang="ko-KR" altLang="en-US" sz="3600" b="1" dirty="0">
                <a:solidFill>
                  <a:srgbClr val="FFFF00"/>
                </a:solidFill>
              </a:rPr>
              <a:t>장점</a:t>
            </a:r>
            <a:endParaRPr lang="ko-KR" altLang="en-US" sz="3600" dirty="0">
              <a:solidFill>
                <a:srgbClr val="FFFF00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9281815" y="2976317"/>
            <a:ext cx="332231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prstClr val="white"/>
                </a:solidFill>
              </a:rPr>
              <a:t>INTERESTING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prstClr val="white"/>
                </a:solidFill>
              </a:rPr>
              <a:t>사용자도 개발자도 즐거움</a:t>
            </a:r>
          </a:p>
        </p:txBody>
      </p:sp>
      <p:sp>
        <p:nvSpPr>
          <p:cNvPr id="41" name="직사각형 40"/>
          <p:cNvSpPr/>
          <p:nvPr/>
        </p:nvSpPr>
        <p:spPr>
          <a:xfrm>
            <a:off x="8032454" y="1253644"/>
            <a:ext cx="37688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prstClr val="white"/>
                </a:solidFill>
              </a:rPr>
              <a:t>FUN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prstClr val="white"/>
                </a:solidFill>
              </a:rPr>
              <a:t>기존 보드게임의 재미는 그대로</a:t>
            </a:r>
          </a:p>
        </p:txBody>
      </p:sp>
      <p:sp>
        <p:nvSpPr>
          <p:cNvPr id="49" name="직사각형 48"/>
          <p:cNvSpPr/>
          <p:nvPr/>
        </p:nvSpPr>
        <p:spPr>
          <a:xfrm>
            <a:off x="502882" y="307188"/>
            <a:ext cx="184731" cy="11934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5400" b="1" dirty="0"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5643972" y="4620088"/>
            <a:ext cx="1095464" cy="1388369"/>
            <a:chOff x="4426475" y="777983"/>
            <a:chExt cx="1133234" cy="1436238"/>
          </a:xfrm>
        </p:grpSpPr>
        <p:sp>
          <p:nvSpPr>
            <p:cNvPr id="48" name="자유형 47"/>
            <p:cNvSpPr>
              <a:spLocks/>
            </p:cNvSpPr>
            <p:nvPr/>
          </p:nvSpPr>
          <p:spPr bwMode="auto">
            <a:xfrm>
              <a:off x="4426475" y="777983"/>
              <a:ext cx="1133234" cy="1436238"/>
            </a:xfrm>
            <a:custGeom>
              <a:avLst/>
              <a:gdLst>
                <a:gd name="connsiteX0" fmla="*/ 924849 w 1172648"/>
                <a:gd name="connsiteY0" fmla="*/ 0 h 1436238"/>
                <a:gd name="connsiteX1" fmla="*/ 965588 w 1172648"/>
                <a:gd name="connsiteY1" fmla="*/ 2356 h 1436238"/>
                <a:gd name="connsiteX2" fmla="*/ 1007337 w 1172648"/>
                <a:gd name="connsiteY2" fmla="*/ 12792 h 1436238"/>
                <a:gd name="connsiteX3" fmla="*/ 1028211 w 1172648"/>
                <a:gd name="connsiteY3" fmla="*/ 21544 h 1436238"/>
                <a:gd name="connsiteX4" fmla="*/ 1048412 w 1172648"/>
                <a:gd name="connsiteY4" fmla="*/ 31644 h 1436238"/>
                <a:gd name="connsiteX5" fmla="*/ 1083090 w 1172648"/>
                <a:gd name="connsiteY5" fmla="*/ 53861 h 1436238"/>
                <a:gd name="connsiteX6" fmla="*/ 1111035 w 1172648"/>
                <a:gd name="connsiteY6" fmla="*/ 78772 h 1436238"/>
                <a:gd name="connsiteX7" fmla="*/ 1132920 w 1172648"/>
                <a:gd name="connsiteY7" fmla="*/ 105367 h 1436238"/>
                <a:gd name="connsiteX8" fmla="*/ 1149417 w 1172648"/>
                <a:gd name="connsiteY8" fmla="*/ 132971 h 1436238"/>
                <a:gd name="connsiteX9" fmla="*/ 1161201 w 1172648"/>
                <a:gd name="connsiteY9" fmla="*/ 161585 h 1436238"/>
                <a:gd name="connsiteX10" fmla="*/ 1168271 w 1172648"/>
                <a:gd name="connsiteY10" fmla="*/ 190535 h 1436238"/>
                <a:gd name="connsiteX11" fmla="*/ 1171638 w 1172648"/>
                <a:gd name="connsiteY11" fmla="*/ 218812 h 1436238"/>
                <a:gd name="connsiteX12" fmla="*/ 1172648 w 1172648"/>
                <a:gd name="connsiteY12" fmla="*/ 259882 h 1436238"/>
                <a:gd name="connsiteX13" fmla="*/ 1166251 w 1172648"/>
                <a:gd name="connsiteY13" fmla="*/ 307347 h 1436238"/>
                <a:gd name="connsiteX14" fmla="*/ 1152447 w 1172648"/>
                <a:gd name="connsiteY14" fmla="*/ 358853 h 1436238"/>
                <a:gd name="connsiteX15" fmla="*/ 1149080 w 1172648"/>
                <a:gd name="connsiteY15" fmla="*/ 366258 h 1436238"/>
                <a:gd name="connsiteX16" fmla="*/ 1130563 w 1172648"/>
                <a:gd name="connsiteY16" fmla="*/ 404972 h 1436238"/>
                <a:gd name="connsiteX17" fmla="*/ 1013734 w 1172648"/>
                <a:gd name="connsiteY17" fmla="*/ 627824 h 1436238"/>
                <a:gd name="connsiteX18" fmla="*/ 937643 w 1172648"/>
                <a:gd name="connsiteY18" fmla="*/ 758775 h 1436238"/>
                <a:gd name="connsiteX19" fmla="*/ 883101 w 1172648"/>
                <a:gd name="connsiteY19" fmla="*/ 843607 h 1436238"/>
                <a:gd name="connsiteX20" fmla="*/ 855493 w 1172648"/>
                <a:gd name="connsiteY20" fmla="*/ 883330 h 1436238"/>
                <a:gd name="connsiteX21" fmla="*/ 847749 w 1172648"/>
                <a:gd name="connsiteY21" fmla="*/ 892082 h 1436238"/>
                <a:gd name="connsiteX22" fmla="*/ 793206 w 1172648"/>
                <a:gd name="connsiteY22" fmla="*/ 958063 h 1436238"/>
                <a:gd name="connsiteX23" fmla="*/ 742031 w 1172648"/>
                <a:gd name="connsiteY23" fmla="*/ 1026399 h 1436238"/>
                <a:gd name="connsiteX24" fmla="*/ 684121 w 1172648"/>
                <a:gd name="connsiteY24" fmla="*/ 1113588 h 1436238"/>
                <a:gd name="connsiteX25" fmla="*/ 623518 w 1172648"/>
                <a:gd name="connsiteY25" fmla="*/ 1217945 h 1436238"/>
                <a:gd name="connsiteX26" fmla="*/ 579749 w 1172648"/>
                <a:gd name="connsiteY26" fmla="*/ 1306143 h 1436238"/>
                <a:gd name="connsiteX27" fmla="*/ 552141 w 1172648"/>
                <a:gd name="connsiteY27" fmla="*/ 1368757 h 1436238"/>
                <a:gd name="connsiteX28" fmla="*/ 526553 w 1172648"/>
                <a:gd name="connsiteY28" fmla="*/ 1434737 h 1436238"/>
                <a:gd name="connsiteX29" fmla="*/ 526050 w 1172648"/>
                <a:gd name="connsiteY29" fmla="*/ 1436238 h 1436238"/>
                <a:gd name="connsiteX30" fmla="*/ 0 w 1172648"/>
                <a:gd name="connsiteY30" fmla="*/ 1024546 h 1436238"/>
                <a:gd name="connsiteX31" fmla="*/ 32976 w 1172648"/>
                <a:gd name="connsiteY31" fmla="*/ 1002162 h 1436238"/>
                <a:gd name="connsiteX32" fmla="*/ 68328 w 1172648"/>
                <a:gd name="connsiteY32" fmla="*/ 974558 h 1436238"/>
                <a:gd name="connsiteX33" fmla="*/ 101659 w 1172648"/>
                <a:gd name="connsiteY33" fmla="*/ 945607 h 1436238"/>
                <a:gd name="connsiteX34" fmla="*/ 133308 w 1172648"/>
                <a:gd name="connsiteY34" fmla="*/ 913963 h 1436238"/>
                <a:gd name="connsiteX35" fmla="*/ 162936 w 1172648"/>
                <a:gd name="connsiteY35" fmla="*/ 880637 h 1436238"/>
                <a:gd name="connsiteX36" fmla="*/ 189870 w 1172648"/>
                <a:gd name="connsiteY36" fmla="*/ 845290 h 1436238"/>
                <a:gd name="connsiteX37" fmla="*/ 215122 w 1172648"/>
                <a:gd name="connsiteY37" fmla="*/ 807923 h 1436238"/>
                <a:gd name="connsiteX38" fmla="*/ 226906 w 1172648"/>
                <a:gd name="connsiteY38" fmla="*/ 788735 h 1436238"/>
                <a:gd name="connsiteX39" fmla="*/ 265287 w 1172648"/>
                <a:gd name="connsiteY39" fmla="*/ 719725 h 1436238"/>
                <a:gd name="connsiteX40" fmla="*/ 360232 w 1172648"/>
                <a:gd name="connsiteY40" fmla="*/ 553764 h 1436238"/>
                <a:gd name="connsiteX41" fmla="*/ 437669 w 1172648"/>
                <a:gd name="connsiteY41" fmla="*/ 429209 h 1436238"/>
                <a:gd name="connsiteX42" fmla="*/ 488508 w 1172648"/>
                <a:gd name="connsiteY42" fmla="*/ 353466 h 1436238"/>
                <a:gd name="connsiteX43" fmla="*/ 536317 w 1172648"/>
                <a:gd name="connsiteY43" fmla="*/ 290516 h 1436238"/>
                <a:gd name="connsiteX44" fmla="*/ 568639 w 1172648"/>
                <a:gd name="connsiteY44" fmla="*/ 253486 h 1436238"/>
                <a:gd name="connsiteX45" fmla="*/ 588166 w 1172648"/>
                <a:gd name="connsiteY45" fmla="*/ 235308 h 1436238"/>
                <a:gd name="connsiteX46" fmla="*/ 597257 w 1172648"/>
                <a:gd name="connsiteY46" fmla="*/ 228575 h 1436238"/>
                <a:gd name="connsiteX47" fmla="*/ 603654 w 1172648"/>
                <a:gd name="connsiteY47" fmla="*/ 218812 h 1436238"/>
                <a:gd name="connsiteX48" fmla="*/ 651463 w 1172648"/>
                <a:gd name="connsiteY48" fmla="*/ 160238 h 1436238"/>
                <a:gd name="connsiteX49" fmla="*/ 699609 w 1172648"/>
                <a:gd name="connsiteY49" fmla="*/ 110753 h 1436238"/>
                <a:gd name="connsiteX50" fmla="*/ 744051 w 1172648"/>
                <a:gd name="connsiteY50" fmla="*/ 74396 h 1436238"/>
                <a:gd name="connsiteX51" fmla="*/ 776036 w 1172648"/>
                <a:gd name="connsiteY51" fmla="*/ 51505 h 1436238"/>
                <a:gd name="connsiteX52" fmla="*/ 811051 w 1172648"/>
                <a:gd name="connsiteY52" fmla="*/ 31980 h 1436238"/>
                <a:gd name="connsiteX53" fmla="*/ 847412 w 1172648"/>
                <a:gd name="connsiteY53" fmla="*/ 16158 h 1436238"/>
                <a:gd name="connsiteX54" fmla="*/ 885794 w 1172648"/>
                <a:gd name="connsiteY54" fmla="*/ 5386 h 1436238"/>
                <a:gd name="connsiteX0" fmla="*/ 891873 w 1139672"/>
                <a:gd name="connsiteY0" fmla="*/ 0 h 1436238"/>
                <a:gd name="connsiteX1" fmla="*/ 932612 w 1139672"/>
                <a:gd name="connsiteY1" fmla="*/ 2356 h 1436238"/>
                <a:gd name="connsiteX2" fmla="*/ 974361 w 1139672"/>
                <a:gd name="connsiteY2" fmla="*/ 12792 h 1436238"/>
                <a:gd name="connsiteX3" fmla="*/ 995235 w 1139672"/>
                <a:gd name="connsiteY3" fmla="*/ 21544 h 1436238"/>
                <a:gd name="connsiteX4" fmla="*/ 1015436 w 1139672"/>
                <a:gd name="connsiteY4" fmla="*/ 31644 h 1436238"/>
                <a:gd name="connsiteX5" fmla="*/ 1050114 w 1139672"/>
                <a:gd name="connsiteY5" fmla="*/ 53861 h 1436238"/>
                <a:gd name="connsiteX6" fmla="*/ 1078059 w 1139672"/>
                <a:gd name="connsiteY6" fmla="*/ 78772 h 1436238"/>
                <a:gd name="connsiteX7" fmla="*/ 1099944 w 1139672"/>
                <a:gd name="connsiteY7" fmla="*/ 105367 h 1436238"/>
                <a:gd name="connsiteX8" fmla="*/ 1116441 w 1139672"/>
                <a:gd name="connsiteY8" fmla="*/ 132971 h 1436238"/>
                <a:gd name="connsiteX9" fmla="*/ 1128225 w 1139672"/>
                <a:gd name="connsiteY9" fmla="*/ 161585 h 1436238"/>
                <a:gd name="connsiteX10" fmla="*/ 1135295 w 1139672"/>
                <a:gd name="connsiteY10" fmla="*/ 190535 h 1436238"/>
                <a:gd name="connsiteX11" fmla="*/ 1138662 w 1139672"/>
                <a:gd name="connsiteY11" fmla="*/ 218812 h 1436238"/>
                <a:gd name="connsiteX12" fmla="*/ 1139672 w 1139672"/>
                <a:gd name="connsiteY12" fmla="*/ 259882 h 1436238"/>
                <a:gd name="connsiteX13" fmla="*/ 1133275 w 1139672"/>
                <a:gd name="connsiteY13" fmla="*/ 307347 h 1436238"/>
                <a:gd name="connsiteX14" fmla="*/ 1119471 w 1139672"/>
                <a:gd name="connsiteY14" fmla="*/ 358853 h 1436238"/>
                <a:gd name="connsiteX15" fmla="*/ 1116104 w 1139672"/>
                <a:gd name="connsiteY15" fmla="*/ 366258 h 1436238"/>
                <a:gd name="connsiteX16" fmla="*/ 1097587 w 1139672"/>
                <a:gd name="connsiteY16" fmla="*/ 404972 h 1436238"/>
                <a:gd name="connsiteX17" fmla="*/ 980758 w 1139672"/>
                <a:gd name="connsiteY17" fmla="*/ 627824 h 1436238"/>
                <a:gd name="connsiteX18" fmla="*/ 904667 w 1139672"/>
                <a:gd name="connsiteY18" fmla="*/ 758775 h 1436238"/>
                <a:gd name="connsiteX19" fmla="*/ 850125 w 1139672"/>
                <a:gd name="connsiteY19" fmla="*/ 843607 h 1436238"/>
                <a:gd name="connsiteX20" fmla="*/ 822517 w 1139672"/>
                <a:gd name="connsiteY20" fmla="*/ 883330 h 1436238"/>
                <a:gd name="connsiteX21" fmla="*/ 814773 w 1139672"/>
                <a:gd name="connsiteY21" fmla="*/ 892082 h 1436238"/>
                <a:gd name="connsiteX22" fmla="*/ 760230 w 1139672"/>
                <a:gd name="connsiteY22" fmla="*/ 958063 h 1436238"/>
                <a:gd name="connsiteX23" fmla="*/ 709055 w 1139672"/>
                <a:gd name="connsiteY23" fmla="*/ 1026399 h 1436238"/>
                <a:gd name="connsiteX24" fmla="*/ 651145 w 1139672"/>
                <a:gd name="connsiteY24" fmla="*/ 1113588 h 1436238"/>
                <a:gd name="connsiteX25" fmla="*/ 590542 w 1139672"/>
                <a:gd name="connsiteY25" fmla="*/ 1217945 h 1436238"/>
                <a:gd name="connsiteX26" fmla="*/ 546773 w 1139672"/>
                <a:gd name="connsiteY26" fmla="*/ 1306143 h 1436238"/>
                <a:gd name="connsiteX27" fmla="*/ 519165 w 1139672"/>
                <a:gd name="connsiteY27" fmla="*/ 1368757 h 1436238"/>
                <a:gd name="connsiteX28" fmla="*/ 493577 w 1139672"/>
                <a:gd name="connsiteY28" fmla="*/ 1434737 h 1436238"/>
                <a:gd name="connsiteX29" fmla="*/ 493074 w 1139672"/>
                <a:gd name="connsiteY29" fmla="*/ 1436238 h 1436238"/>
                <a:gd name="connsiteX30" fmla="*/ 6438 w 1139672"/>
                <a:gd name="connsiteY30" fmla="*/ 1057390 h 1436238"/>
                <a:gd name="connsiteX31" fmla="*/ 0 w 1139672"/>
                <a:gd name="connsiteY31" fmla="*/ 1002162 h 1436238"/>
                <a:gd name="connsiteX32" fmla="*/ 35352 w 1139672"/>
                <a:gd name="connsiteY32" fmla="*/ 974558 h 1436238"/>
                <a:gd name="connsiteX33" fmla="*/ 68683 w 1139672"/>
                <a:gd name="connsiteY33" fmla="*/ 945607 h 1436238"/>
                <a:gd name="connsiteX34" fmla="*/ 100332 w 1139672"/>
                <a:gd name="connsiteY34" fmla="*/ 913963 h 1436238"/>
                <a:gd name="connsiteX35" fmla="*/ 129960 w 1139672"/>
                <a:gd name="connsiteY35" fmla="*/ 880637 h 1436238"/>
                <a:gd name="connsiteX36" fmla="*/ 156894 w 1139672"/>
                <a:gd name="connsiteY36" fmla="*/ 845290 h 1436238"/>
                <a:gd name="connsiteX37" fmla="*/ 182146 w 1139672"/>
                <a:gd name="connsiteY37" fmla="*/ 807923 h 1436238"/>
                <a:gd name="connsiteX38" fmla="*/ 193930 w 1139672"/>
                <a:gd name="connsiteY38" fmla="*/ 788735 h 1436238"/>
                <a:gd name="connsiteX39" fmla="*/ 232311 w 1139672"/>
                <a:gd name="connsiteY39" fmla="*/ 719725 h 1436238"/>
                <a:gd name="connsiteX40" fmla="*/ 327256 w 1139672"/>
                <a:gd name="connsiteY40" fmla="*/ 553764 h 1436238"/>
                <a:gd name="connsiteX41" fmla="*/ 404693 w 1139672"/>
                <a:gd name="connsiteY41" fmla="*/ 429209 h 1436238"/>
                <a:gd name="connsiteX42" fmla="*/ 455532 w 1139672"/>
                <a:gd name="connsiteY42" fmla="*/ 353466 h 1436238"/>
                <a:gd name="connsiteX43" fmla="*/ 503341 w 1139672"/>
                <a:gd name="connsiteY43" fmla="*/ 290516 h 1436238"/>
                <a:gd name="connsiteX44" fmla="*/ 535663 w 1139672"/>
                <a:gd name="connsiteY44" fmla="*/ 253486 h 1436238"/>
                <a:gd name="connsiteX45" fmla="*/ 555190 w 1139672"/>
                <a:gd name="connsiteY45" fmla="*/ 235308 h 1436238"/>
                <a:gd name="connsiteX46" fmla="*/ 564281 w 1139672"/>
                <a:gd name="connsiteY46" fmla="*/ 228575 h 1436238"/>
                <a:gd name="connsiteX47" fmla="*/ 570678 w 1139672"/>
                <a:gd name="connsiteY47" fmla="*/ 218812 h 1436238"/>
                <a:gd name="connsiteX48" fmla="*/ 618487 w 1139672"/>
                <a:gd name="connsiteY48" fmla="*/ 160238 h 1436238"/>
                <a:gd name="connsiteX49" fmla="*/ 666633 w 1139672"/>
                <a:gd name="connsiteY49" fmla="*/ 110753 h 1436238"/>
                <a:gd name="connsiteX50" fmla="*/ 711075 w 1139672"/>
                <a:gd name="connsiteY50" fmla="*/ 74396 h 1436238"/>
                <a:gd name="connsiteX51" fmla="*/ 743060 w 1139672"/>
                <a:gd name="connsiteY51" fmla="*/ 51505 h 1436238"/>
                <a:gd name="connsiteX52" fmla="*/ 778075 w 1139672"/>
                <a:gd name="connsiteY52" fmla="*/ 31980 h 1436238"/>
                <a:gd name="connsiteX53" fmla="*/ 814436 w 1139672"/>
                <a:gd name="connsiteY53" fmla="*/ 16158 h 1436238"/>
                <a:gd name="connsiteX54" fmla="*/ 852818 w 1139672"/>
                <a:gd name="connsiteY54" fmla="*/ 5386 h 1436238"/>
                <a:gd name="connsiteX55" fmla="*/ 891873 w 1139672"/>
                <a:gd name="connsiteY55" fmla="*/ 0 h 1436238"/>
                <a:gd name="connsiteX0" fmla="*/ 885435 w 1133234"/>
                <a:gd name="connsiteY0" fmla="*/ 0 h 1436238"/>
                <a:gd name="connsiteX1" fmla="*/ 926174 w 1133234"/>
                <a:gd name="connsiteY1" fmla="*/ 2356 h 1436238"/>
                <a:gd name="connsiteX2" fmla="*/ 967923 w 1133234"/>
                <a:gd name="connsiteY2" fmla="*/ 12792 h 1436238"/>
                <a:gd name="connsiteX3" fmla="*/ 988797 w 1133234"/>
                <a:gd name="connsiteY3" fmla="*/ 21544 h 1436238"/>
                <a:gd name="connsiteX4" fmla="*/ 1008998 w 1133234"/>
                <a:gd name="connsiteY4" fmla="*/ 31644 h 1436238"/>
                <a:gd name="connsiteX5" fmla="*/ 1043676 w 1133234"/>
                <a:gd name="connsiteY5" fmla="*/ 53861 h 1436238"/>
                <a:gd name="connsiteX6" fmla="*/ 1071621 w 1133234"/>
                <a:gd name="connsiteY6" fmla="*/ 78772 h 1436238"/>
                <a:gd name="connsiteX7" fmla="*/ 1093506 w 1133234"/>
                <a:gd name="connsiteY7" fmla="*/ 105367 h 1436238"/>
                <a:gd name="connsiteX8" fmla="*/ 1110003 w 1133234"/>
                <a:gd name="connsiteY8" fmla="*/ 132971 h 1436238"/>
                <a:gd name="connsiteX9" fmla="*/ 1121787 w 1133234"/>
                <a:gd name="connsiteY9" fmla="*/ 161585 h 1436238"/>
                <a:gd name="connsiteX10" fmla="*/ 1128857 w 1133234"/>
                <a:gd name="connsiteY10" fmla="*/ 190535 h 1436238"/>
                <a:gd name="connsiteX11" fmla="*/ 1132224 w 1133234"/>
                <a:gd name="connsiteY11" fmla="*/ 218812 h 1436238"/>
                <a:gd name="connsiteX12" fmla="*/ 1133234 w 1133234"/>
                <a:gd name="connsiteY12" fmla="*/ 259882 h 1436238"/>
                <a:gd name="connsiteX13" fmla="*/ 1126837 w 1133234"/>
                <a:gd name="connsiteY13" fmla="*/ 307347 h 1436238"/>
                <a:gd name="connsiteX14" fmla="*/ 1113033 w 1133234"/>
                <a:gd name="connsiteY14" fmla="*/ 358853 h 1436238"/>
                <a:gd name="connsiteX15" fmla="*/ 1109666 w 1133234"/>
                <a:gd name="connsiteY15" fmla="*/ 366258 h 1436238"/>
                <a:gd name="connsiteX16" fmla="*/ 1091149 w 1133234"/>
                <a:gd name="connsiteY16" fmla="*/ 404972 h 1436238"/>
                <a:gd name="connsiteX17" fmla="*/ 974320 w 1133234"/>
                <a:gd name="connsiteY17" fmla="*/ 627824 h 1436238"/>
                <a:gd name="connsiteX18" fmla="*/ 898229 w 1133234"/>
                <a:gd name="connsiteY18" fmla="*/ 758775 h 1436238"/>
                <a:gd name="connsiteX19" fmla="*/ 843687 w 1133234"/>
                <a:gd name="connsiteY19" fmla="*/ 843607 h 1436238"/>
                <a:gd name="connsiteX20" fmla="*/ 816079 w 1133234"/>
                <a:gd name="connsiteY20" fmla="*/ 883330 h 1436238"/>
                <a:gd name="connsiteX21" fmla="*/ 808335 w 1133234"/>
                <a:gd name="connsiteY21" fmla="*/ 892082 h 1436238"/>
                <a:gd name="connsiteX22" fmla="*/ 753792 w 1133234"/>
                <a:gd name="connsiteY22" fmla="*/ 958063 h 1436238"/>
                <a:gd name="connsiteX23" fmla="*/ 702617 w 1133234"/>
                <a:gd name="connsiteY23" fmla="*/ 1026399 h 1436238"/>
                <a:gd name="connsiteX24" fmla="*/ 644707 w 1133234"/>
                <a:gd name="connsiteY24" fmla="*/ 1113588 h 1436238"/>
                <a:gd name="connsiteX25" fmla="*/ 584104 w 1133234"/>
                <a:gd name="connsiteY25" fmla="*/ 1217945 h 1436238"/>
                <a:gd name="connsiteX26" fmla="*/ 540335 w 1133234"/>
                <a:gd name="connsiteY26" fmla="*/ 1306143 h 1436238"/>
                <a:gd name="connsiteX27" fmla="*/ 512727 w 1133234"/>
                <a:gd name="connsiteY27" fmla="*/ 1368757 h 1436238"/>
                <a:gd name="connsiteX28" fmla="*/ 487139 w 1133234"/>
                <a:gd name="connsiteY28" fmla="*/ 1434737 h 1436238"/>
                <a:gd name="connsiteX29" fmla="*/ 486636 w 1133234"/>
                <a:gd name="connsiteY29" fmla="*/ 1436238 h 1436238"/>
                <a:gd name="connsiteX30" fmla="*/ 0 w 1133234"/>
                <a:gd name="connsiteY30" fmla="*/ 1057390 h 1436238"/>
                <a:gd name="connsiteX31" fmla="*/ 9984 w 1133234"/>
                <a:gd name="connsiteY31" fmla="*/ 1015300 h 1436238"/>
                <a:gd name="connsiteX32" fmla="*/ 28914 w 1133234"/>
                <a:gd name="connsiteY32" fmla="*/ 974558 h 1436238"/>
                <a:gd name="connsiteX33" fmla="*/ 62245 w 1133234"/>
                <a:gd name="connsiteY33" fmla="*/ 945607 h 1436238"/>
                <a:gd name="connsiteX34" fmla="*/ 93894 w 1133234"/>
                <a:gd name="connsiteY34" fmla="*/ 913963 h 1436238"/>
                <a:gd name="connsiteX35" fmla="*/ 123522 w 1133234"/>
                <a:gd name="connsiteY35" fmla="*/ 880637 h 1436238"/>
                <a:gd name="connsiteX36" fmla="*/ 150456 w 1133234"/>
                <a:gd name="connsiteY36" fmla="*/ 845290 h 1436238"/>
                <a:gd name="connsiteX37" fmla="*/ 175708 w 1133234"/>
                <a:gd name="connsiteY37" fmla="*/ 807923 h 1436238"/>
                <a:gd name="connsiteX38" fmla="*/ 187492 w 1133234"/>
                <a:gd name="connsiteY38" fmla="*/ 788735 h 1436238"/>
                <a:gd name="connsiteX39" fmla="*/ 225873 w 1133234"/>
                <a:gd name="connsiteY39" fmla="*/ 719725 h 1436238"/>
                <a:gd name="connsiteX40" fmla="*/ 320818 w 1133234"/>
                <a:gd name="connsiteY40" fmla="*/ 553764 h 1436238"/>
                <a:gd name="connsiteX41" fmla="*/ 398255 w 1133234"/>
                <a:gd name="connsiteY41" fmla="*/ 429209 h 1436238"/>
                <a:gd name="connsiteX42" fmla="*/ 449094 w 1133234"/>
                <a:gd name="connsiteY42" fmla="*/ 353466 h 1436238"/>
                <a:gd name="connsiteX43" fmla="*/ 496903 w 1133234"/>
                <a:gd name="connsiteY43" fmla="*/ 290516 h 1436238"/>
                <a:gd name="connsiteX44" fmla="*/ 529225 w 1133234"/>
                <a:gd name="connsiteY44" fmla="*/ 253486 h 1436238"/>
                <a:gd name="connsiteX45" fmla="*/ 548752 w 1133234"/>
                <a:gd name="connsiteY45" fmla="*/ 235308 h 1436238"/>
                <a:gd name="connsiteX46" fmla="*/ 557843 w 1133234"/>
                <a:gd name="connsiteY46" fmla="*/ 228575 h 1436238"/>
                <a:gd name="connsiteX47" fmla="*/ 564240 w 1133234"/>
                <a:gd name="connsiteY47" fmla="*/ 218812 h 1436238"/>
                <a:gd name="connsiteX48" fmla="*/ 612049 w 1133234"/>
                <a:gd name="connsiteY48" fmla="*/ 160238 h 1436238"/>
                <a:gd name="connsiteX49" fmla="*/ 660195 w 1133234"/>
                <a:gd name="connsiteY49" fmla="*/ 110753 h 1436238"/>
                <a:gd name="connsiteX50" fmla="*/ 704637 w 1133234"/>
                <a:gd name="connsiteY50" fmla="*/ 74396 h 1436238"/>
                <a:gd name="connsiteX51" fmla="*/ 736622 w 1133234"/>
                <a:gd name="connsiteY51" fmla="*/ 51505 h 1436238"/>
                <a:gd name="connsiteX52" fmla="*/ 771637 w 1133234"/>
                <a:gd name="connsiteY52" fmla="*/ 31980 h 1436238"/>
                <a:gd name="connsiteX53" fmla="*/ 807998 w 1133234"/>
                <a:gd name="connsiteY53" fmla="*/ 16158 h 1436238"/>
                <a:gd name="connsiteX54" fmla="*/ 846380 w 1133234"/>
                <a:gd name="connsiteY54" fmla="*/ 5386 h 1436238"/>
                <a:gd name="connsiteX55" fmla="*/ 885435 w 1133234"/>
                <a:gd name="connsiteY55" fmla="*/ 0 h 1436238"/>
                <a:gd name="connsiteX0" fmla="*/ 885435 w 1133234"/>
                <a:gd name="connsiteY0" fmla="*/ 0 h 1436238"/>
                <a:gd name="connsiteX1" fmla="*/ 926174 w 1133234"/>
                <a:gd name="connsiteY1" fmla="*/ 2356 h 1436238"/>
                <a:gd name="connsiteX2" fmla="*/ 967923 w 1133234"/>
                <a:gd name="connsiteY2" fmla="*/ 12792 h 1436238"/>
                <a:gd name="connsiteX3" fmla="*/ 988797 w 1133234"/>
                <a:gd name="connsiteY3" fmla="*/ 21544 h 1436238"/>
                <a:gd name="connsiteX4" fmla="*/ 1008998 w 1133234"/>
                <a:gd name="connsiteY4" fmla="*/ 31644 h 1436238"/>
                <a:gd name="connsiteX5" fmla="*/ 1043676 w 1133234"/>
                <a:gd name="connsiteY5" fmla="*/ 53861 h 1436238"/>
                <a:gd name="connsiteX6" fmla="*/ 1071621 w 1133234"/>
                <a:gd name="connsiteY6" fmla="*/ 78772 h 1436238"/>
                <a:gd name="connsiteX7" fmla="*/ 1093506 w 1133234"/>
                <a:gd name="connsiteY7" fmla="*/ 105367 h 1436238"/>
                <a:gd name="connsiteX8" fmla="*/ 1110003 w 1133234"/>
                <a:gd name="connsiteY8" fmla="*/ 132971 h 1436238"/>
                <a:gd name="connsiteX9" fmla="*/ 1121787 w 1133234"/>
                <a:gd name="connsiteY9" fmla="*/ 161585 h 1436238"/>
                <a:gd name="connsiteX10" fmla="*/ 1128857 w 1133234"/>
                <a:gd name="connsiteY10" fmla="*/ 190535 h 1436238"/>
                <a:gd name="connsiteX11" fmla="*/ 1132224 w 1133234"/>
                <a:gd name="connsiteY11" fmla="*/ 218812 h 1436238"/>
                <a:gd name="connsiteX12" fmla="*/ 1133234 w 1133234"/>
                <a:gd name="connsiteY12" fmla="*/ 259882 h 1436238"/>
                <a:gd name="connsiteX13" fmla="*/ 1126837 w 1133234"/>
                <a:gd name="connsiteY13" fmla="*/ 307347 h 1436238"/>
                <a:gd name="connsiteX14" fmla="*/ 1113033 w 1133234"/>
                <a:gd name="connsiteY14" fmla="*/ 358853 h 1436238"/>
                <a:gd name="connsiteX15" fmla="*/ 1109666 w 1133234"/>
                <a:gd name="connsiteY15" fmla="*/ 366258 h 1436238"/>
                <a:gd name="connsiteX16" fmla="*/ 1091149 w 1133234"/>
                <a:gd name="connsiteY16" fmla="*/ 404972 h 1436238"/>
                <a:gd name="connsiteX17" fmla="*/ 974320 w 1133234"/>
                <a:gd name="connsiteY17" fmla="*/ 627824 h 1436238"/>
                <a:gd name="connsiteX18" fmla="*/ 898229 w 1133234"/>
                <a:gd name="connsiteY18" fmla="*/ 758775 h 1436238"/>
                <a:gd name="connsiteX19" fmla="*/ 843687 w 1133234"/>
                <a:gd name="connsiteY19" fmla="*/ 843607 h 1436238"/>
                <a:gd name="connsiteX20" fmla="*/ 816079 w 1133234"/>
                <a:gd name="connsiteY20" fmla="*/ 883330 h 1436238"/>
                <a:gd name="connsiteX21" fmla="*/ 808335 w 1133234"/>
                <a:gd name="connsiteY21" fmla="*/ 892082 h 1436238"/>
                <a:gd name="connsiteX22" fmla="*/ 753792 w 1133234"/>
                <a:gd name="connsiteY22" fmla="*/ 958063 h 1436238"/>
                <a:gd name="connsiteX23" fmla="*/ 702617 w 1133234"/>
                <a:gd name="connsiteY23" fmla="*/ 1026399 h 1436238"/>
                <a:gd name="connsiteX24" fmla="*/ 644707 w 1133234"/>
                <a:gd name="connsiteY24" fmla="*/ 1113588 h 1436238"/>
                <a:gd name="connsiteX25" fmla="*/ 584104 w 1133234"/>
                <a:gd name="connsiteY25" fmla="*/ 1217945 h 1436238"/>
                <a:gd name="connsiteX26" fmla="*/ 540335 w 1133234"/>
                <a:gd name="connsiteY26" fmla="*/ 1306143 h 1436238"/>
                <a:gd name="connsiteX27" fmla="*/ 512727 w 1133234"/>
                <a:gd name="connsiteY27" fmla="*/ 1368757 h 1436238"/>
                <a:gd name="connsiteX28" fmla="*/ 487139 w 1133234"/>
                <a:gd name="connsiteY28" fmla="*/ 1434737 h 1436238"/>
                <a:gd name="connsiteX29" fmla="*/ 486636 w 1133234"/>
                <a:gd name="connsiteY29" fmla="*/ 1436238 h 1436238"/>
                <a:gd name="connsiteX30" fmla="*/ 0 w 1133234"/>
                <a:gd name="connsiteY30" fmla="*/ 1057390 h 1436238"/>
                <a:gd name="connsiteX31" fmla="*/ 9984 w 1133234"/>
                <a:gd name="connsiteY31" fmla="*/ 1015300 h 1436238"/>
                <a:gd name="connsiteX32" fmla="*/ 42052 w 1133234"/>
                <a:gd name="connsiteY32" fmla="*/ 981127 h 1436238"/>
                <a:gd name="connsiteX33" fmla="*/ 62245 w 1133234"/>
                <a:gd name="connsiteY33" fmla="*/ 945607 h 1436238"/>
                <a:gd name="connsiteX34" fmla="*/ 93894 w 1133234"/>
                <a:gd name="connsiteY34" fmla="*/ 913963 h 1436238"/>
                <a:gd name="connsiteX35" fmla="*/ 123522 w 1133234"/>
                <a:gd name="connsiteY35" fmla="*/ 880637 h 1436238"/>
                <a:gd name="connsiteX36" fmla="*/ 150456 w 1133234"/>
                <a:gd name="connsiteY36" fmla="*/ 845290 h 1436238"/>
                <a:gd name="connsiteX37" fmla="*/ 175708 w 1133234"/>
                <a:gd name="connsiteY37" fmla="*/ 807923 h 1436238"/>
                <a:gd name="connsiteX38" fmla="*/ 187492 w 1133234"/>
                <a:gd name="connsiteY38" fmla="*/ 788735 h 1436238"/>
                <a:gd name="connsiteX39" fmla="*/ 225873 w 1133234"/>
                <a:gd name="connsiteY39" fmla="*/ 719725 h 1436238"/>
                <a:gd name="connsiteX40" fmla="*/ 320818 w 1133234"/>
                <a:gd name="connsiteY40" fmla="*/ 553764 h 1436238"/>
                <a:gd name="connsiteX41" fmla="*/ 398255 w 1133234"/>
                <a:gd name="connsiteY41" fmla="*/ 429209 h 1436238"/>
                <a:gd name="connsiteX42" fmla="*/ 449094 w 1133234"/>
                <a:gd name="connsiteY42" fmla="*/ 353466 h 1436238"/>
                <a:gd name="connsiteX43" fmla="*/ 496903 w 1133234"/>
                <a:gd name="connsiteY43" fmla="*/ 290516 h 1436238"/>
                <a:gd name="connsiteX44" fmla="*/ 529225 w 1133234"/>
                <a:gd name="connsiteY44" fmla="*/ 253486 h 1436238"/>
                <a:gd name="connsiteX45" fmla="*/ 548752 w 1133234"/>
                <a:gd name="connsiteY45" fmla="*/ 235308 h 1436238"/>
                <a:gd name="connsiteX46" fmla="*/ 557843 w 1133234"/>
                <a:gd name="connsiteY46" fmla="*/ 228575 h 1436238"/>
                <a:gd name="connsiteX47" fmla="*/ 564240 w 1133234"/>
                <a:gd name="connsiteY47" fmla="*/ 218812 h 1436238"/>
                <a:gd name="connsiteX48" fmla="*/ 612049 w 1133234"/>
                <a:gd name="connsiteY48" fmla="*/ 160238 h 1436238"/>
                <a:gd name="connsiteX49" fmla="*/ 660195 w 1133234"/>
                <a:gd name="connsiteY49" fmla="*/ 110753 h 1436238"/>
                <a:gd name="connsiteX50" fmla="*/ 704637 w 1133234"/>
                <a:gd name="connsiteY50" fmla="*/ 74396 h 1436238"/>
                <a:gd name="connsiteX51" fmla="*/ 736622 w 1133234"/>
                <a:gd name="connsiteY51" fmla="*/ 51505 h 1436238"/>
                <a:gd name="connsiteX52" fmla="*/ 771637 w 1133234"/>
                <a:gd name="connsiteY52" fmla="*/ 31980 h 1436238"/>
                <a:gd name="connsiteX53" fmla="*/ 807998 w 1133234"/>
                <a:gd name="connsiteY53" fmla="*/ 16158 h 1436238"/>
                <a:gd name="connsiteX54" fmla="*/ 846380 w 1133234"/>
                <a:gd name="connsiteY54" fmla="*/ 5386 h 1436238"/>
                <a:gd name="connsiteX55" fmla="*/ 885435 w 1133234"/>
                <a:gd name="connsiteY55" fmla="*/ 0 h 1436238"/>
                <a:gd name="connsiteX0" fmla="*/ 885435 w 1133234"/>
                <a:gd name="connsiteY0" fmla="*/ 0 h 1436238"/>
                <a:gd name="connsiteX1" fmla="*/ 926174 w 1133234"/>
                <a:gd name="connsiteY1" fmla="*/ 2356 h 1436238"/>
                <a:gd name="connsiteX2" fmla="*/ 967923 w 1133234"/>
                <a:gd name="connsiteY2" fmla="*/ 12792 h 1436238"/>
                <a:gd name="connsiteX3" fmla="*/ 988797 w 1133234"/>
                <a:gd name="connsiteY3" fmla="*/ 21544 h 1436238"/>
                <a:gd name="connsiteX4" fmla="*/ 1008998 w 1133234"/>
                <a:gd name="connsiteY4" fmla="*/ 31644 h 1436238"/>
                <a:gd name="connsiteX5" fmla="*/ 1043676 w 1133234"/>
                <a:gd name="connsiteY5" fmla="*/ 53861 h 1436238"/>
                <a:gd name="connsiteX6" fmla="*/ 1071621 w 1133234"/>
                <a:gd name="connsiteY6" fmla="*/ 78772 h 1436238"/>
                <a:gd name="connsiteX7" fmla="*/ 1093506 w 1133234"/>
                <a:gd name="connsiteY7" fmla="*/ 105367 h 1436238"/>
                <a:gd name="connsiteX8" fmla="*/ 1110003 w 1133234"/>
                <a:gd name="connsiteY8" fmla="*/ 132971 h 1436238"/>
                <a:gd name="connsiteX9" fmla="*/ 1121787 w 1133234"/>
                <a:gd name="connsiteY9" fmla="*/ 161585 h 1436238"/>
                <a:gd name="connsiteX10" fmla="*/ 1128857 w 1133234"/>
                <a:gd name="connsiteY10" fmla="*/ 190535 h 1436238"/>
                <a:gd name="connsiteX11" fmla="*/ 1132224 w 1133234"/>
                <a:gd name="connsiteY11" fmla="*/ 218812 h 1436238"/>
                <a:gd name="connsiteX12" fmla="*/ 1133234 w 1133234"/>
                <a:gd name="connsiteY12" fmla="*/ 259882 h 1436238"/>
                <a:gd name="connsiteX13" fmla="*/ 1126837 w 1133234"/>
                <a:gd name="connsiteY13" fmla="*/ 307347 h 1436238"/>
                <a:gd name="connsiteX14" fmla="*/ 1113033 w 1133234"/>
                <a:gd name="connsiteY14" fmla="*/ 358853 h 1436238"/>
                <a:gd name="connsiteX15" fmla="*/ 1109666 w 1133234"/>
                <a:gd name="connsiteY15" fmla="*/ 366258 h 1436238"/>
                <a:gd name="connsiteX16" fmla="*/ 1091149 w 1133234"/>
                <a:gd name="connsiteY16" fmla="*/ 404972 h 1436238"/>
                <a:gd name="connsiteX17" fmla="*/ 974320 w 1133234"/>
                <a:gd name="connsiteY17" fmla="*/ 627824 h 1436238"/>
                <a:gd name="connsiteX18" fmla="*/ 898229 w 1133234"/>
                <a:gd name="connsiteY18" fmla="*/ 758775 h 1436238"/>
                <a:gd name="connsiteX19" fmla="*/ 843687 w 1133234"/>
                <a:gd name="connsiteY19" fmla="*/ 843607 h 1436238"/>
                <a:gd name="connsiteX20" fmla="*/ 816079 w 1133234"/>
                <a:gd name="connsiteY20" fmla="*/ 883330 h 1436238"/>
                <a:gd name="connsiteX21" fmla="*/ 808335 w 1133234"/>
                <a:gd name="connsiteY21" fmla="*/ 892082 h 1436238"/>
                <a:gd name="connsiteX22" fmla="*/ 753792 w 1133234"/>
                <a:gd name="connsiteY22" fmla="*/ 958063 h 1436238"/>
                <a:gd name="connsiteX23" fmla="*/ 702617 w 1133234"/>
                <a:gd name="connsiteY23" fmla="*/ 1026399 h 1436238"/>
                <a:gd name="connsiteX24" fmla="*/ 644707 w 1133234"/>
                <a:gd name="connsiteY24" fmla="*/ 1113588 h 1436238"/>
                <a:gd name="connsiteX25" fmla="*/ 584104 w 1133234"/>
                <a:gd name="connsiteY25" fmla="*/ 1217945 h 1436238"/>
                <a:gd name="connsiteX26" fmla="*/ 540335 w 1133234"/>
                <a:gd name="connsiteY26" fmla="*/ 1306143 h 1436238"/>
                <a:gd name="connsiteX27" fmla="*/ 512727 w 1133234"/>
                <a:gd name="connsiteY27" fmla="*/ 1368757 h 1436238"/>
                <a:gd name="connsiteX28" fmla="*/ 487139 w 1133234"/>
                <a:gd name="connsiteY28" fmla="*/ 1434737 h 1436238"/>
                <a:gd name="connsiteX29" fmla="*/ 486636 w 1133234"/>
                <a:gd name="connsiteY29" fmla="*/ 1436238 h 1436238"/>
                <a:gd name="connsiteX30" fmla="*/ 0 w 1133234"/>
                <a:gd name="connsiteY30" fmla="*/ 1057390 h 1436238"/>
                <a:gd name="connsiteX31" fmla="*/ 9984 w 1133234"/>
                <a:gd name="connsiteY31" fmla="*/ 1015300 h 1436238"/>
                <a:gd name="connsiteX32" fmla="*/ 42052 w 1133234"/>
                <a:gd name="connsiteY32" fmla="*/ 981127 h 1436238"/>
                <a:gd name="connsiteX33" fmla="*/ 62245 w 1133234"/>
                <a:gd name="connsiteY33" fmla="*/ 945607 h 1436238"/>
                <a:gd name="connsiteX34" fmla="*/ 93894 w 1133234"/>
                <a:gd name="connsiteY34" fmla="*/ 913963 h 1436238"/>
                <a:gd name="connsiteX35" fmla="*/ 123522 w 1133234"/>
                <a:gd name="connsiteY35" fmla="*/ 880637 h 1436238"/>
                <a:gd name="connsiteX36" fmla="*/ 150456 w 1133234"/>
                <a:gd name="connsiteY36" fmla="*/ 845290 h 1436238"/>
                <a:gd name="connsiteX37" fmla="*/ 175708 w 1133234"/>
                <a:gd name="connsiteY37" fmla="*/ 807923 h 1436238"/>
                <a:gd name="connsiteX38" fmla="*/ 187492 w 1133234"/>
                <a:gd name="connsiteY38" fmla="*/ 788735 h 1436238"/>
                <a:gd name="connsiteX39" fmla="*/ 225873 w 1133234"/>
                <a:gd name="connsiteY39" fmla="*/ 719725 h 1436238"/>
                <a:gd name="connsiteX40" fmla="*/ 320818 w 1133234"/>
                <a:gd name="connsiteY40" fmla="*/ 553764 h 1436238"/>
                <a:gd name="connsiteX41" fmla="*/ 398255 w 1133234"/>
                <a:gd name="connsiteY41" fmla="*/ 429209 h 1436238"/>
                <a:gd name="connsiteX42" fmla="*/ 449094 w 1133234"/>
                <a:gd name="connsiteY42" fmla="*/ 353466 h 1436238"/>
                <a:gd name="connsiteX43" fmla="*/ 496903 w 1133234"/>
                <a:gd name="connsiteY43" fmla="*/ 290516 h 1436238"/>
                <a:gd name="connsiteX44" fmla="*/ 529225 w 1133234"/>
                <a:gd name="connsiteY44" fmla="*/ 253486 h 1436238"/>
                <a:gd name="connsiteX45" fmla="*/ 548752 w 1133234"/>
                <a:gd name="connsiteY45" fmla="*/ 235308 h 1436238"/>
                <a:gd name="connsiteX46" fmla="*/ 557843 w 1133234"/>
                <a:gd name="connsiteY46" fmla="*/ 228575 h 1436238"/>
                <a:gd name="connsiteX47" fmla="*/ 564240 w 1133234"/>
                <a:gd name="connsiteY47" fmla="*/ 218812 h 1436238"/>
                <a:gd name="connsiteX48" fmla="*/ 612049 w 1133234"/>
                <a:gd name="connsiteY48" fmla="*/ 160238 h 1436238"/>
                <a:gd name="connsiteX49" fmla="*/ 660195 w 1133234"/>
                <a:gd name="connsiteY49" fmla="*/ 110753 h 1436238"/>
                <a:gd name="connsiteX50" fmla="*/ 704637 w 1133234"/>
                <a:gd name="connsiteY50" fmla="*/ 74396 h 1436238"/>
                <a:gd name="connsiteX51" fmla="*/ 736622 w 1133234"/>
                <a:gd name="connsiteY51" fmla="*/ 51505 h 1436238"/>
                <a:gd name="connsiteX52" fmla="*/ 771637 w 1133234"/>
                <a:gd name="connsiteY52" fmla="*/ 31980 h 1436238"/>
                <a:gd name="connsiteX53" fmla="*/ 807998 w 1133234"/>
                <a:gd name="connsiteY53" fmla="*/ 16158 h 1436238"/>
                <a:gd name="connsiteX54" fmla="*/ 846380 w 1133234"/>
                <a:gd name="connsiteY54" fmla="*/ 5386 h 1436238"/>
                <a:gd name="connsiteX55" fmla="*/ 885435 w 1133234"/>
                <a:gd name="connsiteY55" fmla="*/ 0 h 143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33234" h="1436238">
                  <a:moveTo>
                    <a:pt x="885435" y="0"/>
                  </a:moveTo>
                  <a:lnTo>
                    <a:pt x="926174" y="2356"/>
                  </a:lnTo>
                  <a:lnTo>
                    <a:pt x="967923" y="12792"/>
                  </a:lnTo>
                  <a:lnTo>
                    <a:pt x="988797" y="21544"/>
                  </a:lnTo>
                  <a:lnTo>
                    <a:pt x="1008998" y="31644"/>
                  </a:lnTo>
                  <a:lnTo>
                    <a:pt x="1043676" y="53861"/>
                  </a:lnTo>
                  <a:lnTo>
                    <a:pt x="1071621" y="78772"/>
                  </a:lnTo>
                  <a:lnTo>
                    <a:pt x="1093506" y="105367"/>
                  </a:lnTo>
                  <a:lnTo>
                    <a:pt x="1110003" y="132971"/>
                  </a:lnTo>
                  <a:lnTo>
                    <a:pt x="1121787" y="161585"/>
                  </a:lnTo>
                  <a:lnTo>
                    <a:pt x="1128857" y="190535"/>
                  </a:lnTo>
                  <a:lnTo>
                    <a:pt x="1132224" y="218812"/>
                  </a:lnTo>
                  <a:cubicBezTo>
                    <a:pt x="1132561" y="232502"/>
                    <a:pt x="1132897" y="246192"/>
                    <a:pt x="1133234" y="259882"/>
                  </a:cubicBezTo>
                  <a:lnTo>
                    <a:pt x="1126837" y="307347"/>
                  </a:lnTo>
                  <a:lnTo>
                    <a:pt x="1113033" y="358853"/>
                  </a:lnTo>
                  <a:lnTo>
                    <a:pt x="1109666" y="366258"/>
                  </a:lnTo>
                  <a:lnTo>
                    <a:pt x="1091149" y="404972"/>
                  </a:lnTo>
                  <a:lnTo>
                    <a:pt x="974320" y="627824"/>
                  </a:lnTo>
                  <a:lnTo>
                    <a:pt x="898229" y="758775"/>
                  </a:lnTo>
                  <a:lnTo>
                    <a:pt x="843687" y="843607"/>
                  </a:lnTo>
                  <a:lnTo>
                    <a:pt x="816079" y="883330"/>
                  </a:lnTo>
                  <a:lnTo>
                    <a:pt x="808335" y="892082"/>
                  </a:lnTo>
                  <a:lnTo>
                    <a:pt x="753792" y="958063"/>
                  </a:lnTo>
                  <a:lnTo>
                    <a:pt x="702617" y="1026399"/>
                  </a:lnTo>
                  <a:lnTo>
                    <a:pt x="644707" y="1113588"/>
                  </a:lnTo>
                  <a:lnTo>
                    <a:pt x="584104" y="1217945"/>
                  </a:lnTo>
                  <a:lnTo>
                    <a:pt x="540335" y="1306143"/>
                  </a:lnTo>
                  <a:lnTo>
                    <a:pt x="512727" y="1368757"/>
                  </a:lnTo>
                  <a:lnTo>
                    <a:pt x="487139" y="1434737"/>
                  </a:lnTo>
                  <a:lnTo>
                    <a:pt x="486636" y="1436238"/>
                  </a:lnTo>
                  <a:lnTo>
                    <a:pt x="0" y="1057390"/>
                  </a:lnTo>
                  <a:lnTo>
                    <a:pt x="9984" y="1015300"/>
                  </a:lnTo>
                  <a:lnTo>
                    <a:pt x="42052" y="981127"/>
                  </a:lnTo>
                  <a:lnTo>
                    <a:pt x="62245" y="945607"/>
                  </a:lnTo>
                  <a:lnTo>
                    <a:pt x="93894" y="913963"/>
                  </a:lnTo>
                  <a:lnTo>
                    <a:pt x="123522" y="880637"/>
                  </a:lnTo>
                  <a:lnTo>
                    <a:pt x="150456" y="845290"/>
                  </a:lnTo>
                  <a:lnTo>
                    <a:pt x="175708" y="807923"/>
                  </a:lnTo>
                  <a:lnTo>
                    <a:pt x="187492" y="788735"/>
                  </a:lnTo>
                  <a:lnTo>
                    <a:pt x="225873" y="719725"/>
                  </a:lnTo>
                  <a:lnTo>
                    <a:pt x="320818" y="553764"/>
                  </a:lnTo>
                  <a:lnTo>
                    <a:pt x="398255" y="429209"/>
                  </a:lnTo>
                  <a:lnTo>
                    <a:pt x="449094" y="353466"/>
                  </a:lnTo>
                  <a:lnTo>
                    <a:pt x="496903" y="290516"/>
                  </a:lnTo>
                  <a:lnTo>
                    <a:pt x="529225" y="253486"/>
                  </a:lnTo>
                  <a:lnTo>
                    <a:pt x="548752" y="235308"/>
                  </a:lnTo>
                  <a:lnTo>
                    <a:pt x="557843" y="228575"/>
                  </a:lnTo>
                  <a:lnTo>
                    <a:pt x="564240" y="218812"/>
                  </a:lnTo>
                  <a:lnTo>
                    <a:pt x="612049" y="160238"/>
                  </a:lnTo>
                  <a:lnTo>
                    <a:pt x="660195" y="110753"/>
                  </a:lnTo>
                  <a:lnTo>
                    <a:pt x="704637" y="74396"/>
                  </a:lnTo>
                  <a:lnTo>
                    <a:pt x="736622" y="51505"/>
                  </a:lnTo>
                  <a:lnTo>
                    <a:pt x="771637" y="31980"/>
                  </a:lnTo>
                  <a:lnTo>
                    <a:pt x="807998" y="16158"/>
                  </a:lnTo>
                  <a:lnTo>
                    <a:pt x="846380" y="5386"/>
                  </a:lnTo>
                  <a:lnTo>
                    <a:pt x="885435" y="0"/>
                  </a:lnTo>
                  <a:close/>
                </a:path>
              </a:pathLst>
            </a:custGeom>
            <a:solidFill>
              <a:srgbClr val="FFE1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5091492" y="827524"/>
              <a:ext cx="423211" cy="432301"/>
            </a:xfrm>
            <a:custGeom>
              <a:avLst/>
              <a:gdLst>
                <a:gd name="T0" fmla="*/ 720 w 1258"/>
                <a:gd name="T1" fmla="*/ 1278 h 1284"/>
                <a:gd name="T2" fmla="*/ 701 w 1258"/>
                <a:gd name="T3" fmla="*/ 1283 h 1284"/>
                <a:gd name="T4" fmla="*/ 656 w 1258"/>
                <a:gd name="T5" fmla="*/ 1284 h 1284"/>
                <a:gd name="T6" fmla="*/ 583 w 1258"/>
                <a:gd name="T7" fmla="*/ 1271 h 1284"/>
                <a:gd name="T8" fmla="*/ 474 w 1258"/>
                <a:gd name="T9" fmla="*/ 1231 h 1284"/>
                <a:gd name="T10" fmla="*/ 360 w 1258"/>
                <a:gd name="T11" fmla="*/ 1169 h 1284"/>
                <a:gd name="T12" fmla="*/ 250 w 1258"/>
                <a:gd name="T13" fmla="*/ 1093 h 1284"/>
                <a:gd name="T14" fmla="*/ 151 w 1258"/>
                <a:gd name="T15" fmla="*/ 1006 h 1284"/>
                <a:gd name="T16" fmla="*/ 70 w 1258"/>
                <a:gd name="T17" fmla="*/ 918 h 1284"/>
                <a:gd name="T18" fmla="*/ 17 w 1258"/>
                <a:gd name="T19" fmla="*/ 832 h 1284"/>
                <a:gd name="T20" fmla="*/ 4 w 1258"/>
                <a:gd name="T21" fmla="*/ 793 h 1284"/>
                <a:gd name="T22" fmla="*/ 0 w 1258"/>
                <a:gd name="T23" fmla="*/ 770 h 1284"/>
                <a:gd name="T24" fmla="*/ 4 w 1258"/>
                <a:gd name="T25" fmla="*/ 720 h 1284"/>
                <a:gd name="T26" fmla="*/ 33 w 1258"/>
                <a:gd name="T27" fmla="*/ 635 h 1284"/>
                <a:gd name="T28" fmla="*/ 105 w 1258"/>
                <a:gd name="T29" fmla="*/ 507 h 1284"/>
                <a:gd name="T30" fmla="*/ 200 w 1258"/>
                <a:gd name="T31" fmla="*/ 374 h 1284"/>
                <a:gd name="T32" fmla="*/ 360 w 1258"/>
                <a:gd name="T33" fmla="*/ 185 h 1284"/>
                <a:gd name="T34" fmla="*/ 523 w 1258"/>
                <a:gd name="T35" fmla="*/ 17 h 1284"/>
                <a:gd name="T36" fmla="*/ 541 w 1258"/>
                <a:gd name="T37" fmla="*/ 0 h 1284"/>
                <a:gd name="T38" fmla="*/ 1258 w 1258"/>
                <a:gd name="T39" fmla="*/ 485 h 1284"/>
                <a:gd name="T40" fmla="*/ 1248 w 1258"/>
                <a:gd name="T41" fmla="*/ 508 h 1284"/>
                <a:gd name="T42" fmla="*/ 1152 w 1258"/>
                <a:gd name="T43" fmla="*/ 720 h 1284"/>
                <a:gd name="T44" fmla="*/ 1035 w 1258"/>
                <a:gd name="T45" fmla="*/ 936 h 1284"/>
                <a:gd name="T46" fmla="*/ 947 w 1258"/>
                <a:gd name="T47" fmla="*/ 1073 h 1284"/>
                <a:gd name="T48" fmla="*/ 855 w 1258"/>
                <a:gd name="T49" fmla="*/ 1188 h 1284"/>
                <a:gd name="T50" fmla="*/ 787 w 1258"/>
                <a:gd name="T51" fmla="*/ 1248 h 1284"/>
                <a:gd name="T52" fmla="*/ 743 w 1258"/>
                <a:gd name="T53" fmla="*/ 1273 h 1284"/>
                <a:gd name="T54" fmla="*/ 720 w 1258"/>
                <a:gd name="T55" fmla="*/ 1278 h 1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58" h="1284">
                  <a:moveTo>
                    <a:pt x="720" y="1278"/>
                  </a:moveTo>
                  <a:lnTo>
                    <a:pt x="701" y="1283"/>
                  </a:lnTo>
                  <a:lnTo>
                    <a:pt x="656" y="1284"/>
                  </a:lnTo>
                  <a:lnTo>
                    <a:pt x="583" y="1271"/>
                  </a:lnTo>
                  <a:lnTo>
                    <a:pt x="474" y="1231"/>
                  </a:lnTo>
                  <a:lnTo>
                    <a:pt x="360" y="1169"/>
                  </a:lnTo>
                  <a:lnTo>
                    <a:pt x="250" y="1093"/>
                  </a:lnTo>
                  <a:lnTo>
                    <a:pt x="151" y="1006"/>
                  </a:lnTo>
                  <a:lnTo>
                    <a:pt x="70" y="918"/>
                  </a:lnTo>
                  <a:lnTo>
                    <a:pt x="17" y="832"/>
                  </a:lnTo>
                  <a:lnTo>
                    <a:pt x="4" y="793"/>
                  </a:lnTo>
                  <a:lnTo>
                    <a:pt x="0" y="770"/>
                  </a:lnTo>
                  <a:lnTo>
                    <a:pt x="4" y="720"/>
                  </a:lnTo>
                  <a:lnTo>
                    <a:pt x="33" y="635"/>
                  </a:lnTo>
                  <a:lnTo>
                    <a:pt x="105" y="507"/>
                  </a:lnTo>
                  <a:lnTo>
                    <a:pt x="200" y="374"/>
                  </a:lnTo>
                  <a:lnTo>
                    <a:pt x="360" y="185"/>
                  </a:lnTo>
                  <a:lnTo>
                    <a:pt x="523" y="17"/>
                  </a:lnTo>
                  <a:lnTo>
                    <a:pt x="541" y="0"/>
                  </a:lnTo>
                  <a:lnTo>
                    <a:pt x="1258" y="485"/>
                  </a:lnTo>
                  <a:lnTo>
                    <a:pt x="1248" y="508"/>
                  </a:lnTo>
                  <a:lnTo>
                    <a:pt x="1152" y="720"/>
                  </a:lnTo>
                  <a:lnTo>
                    <a:pt x="1035" y="936"/>
                  </a:lnTo>
                  <a:lnTo>
                    <a:pt x="947" y="1073"/>
                  </a:lnTo>
                  <a:lnTo>
                    <a:pt x="855" y="1188"/>
                  </a:lnTo>
                  <a:lnTo>
                    <a:pt x="787" y="1248"/>
                  </a:lnTo>
                  <a:lnTo>
                    <a:pt x="743" y="1273"/>
                  </a:lnTo>
                  <a:lnTo>
                    <a:pt x="720" y="1278"/>
                  </a:ln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달 51"/>
            <p:cNvSpPr/>
            <p:nvPr/>
          </p:nvSpPr>
          <p:spPr>
            <a:xfrm rot="7577207">
              <a:off x="5360768" y="749885"/>
              <a:ext cx="90831" cy="305319"/>
            </a:xfrm>
            <a:prstGeom prst="moon">
              <a:avLst>
                <a:gd name="adj" fmla="val 721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36" name="직선 연결선 35"/>
          <p:cNvCxnSpPr/>
          <p:nvPr/>
        </p:nvCxnSpPr>
        <p:spPr>
          <a:xfrm>
            <a:off x="3888204" y="2472579"/>
            <a:ext cx="747122" cy="436914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 flipH="1">
            <a:off x="7745147" y="2416225"/>
            <a:ext cx="421700" cy="649584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 flipH="1">
            <a:off x="8827048" y="3899647"/>
            <a:ext cx="425689" cy="295024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2676934" y="4139367"/>
            <a:ext cx="871284" cy="223944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/>
          <p:nvPr/>
        </p:nvCxnSpPr>
        <p:spPr>
          <a:xfrm>
            <a:off x="6286824" y="903890"/>
            <a:ext cx="0" cy="955050"/>
          </a:xfrm>
          <a:prstGeom prst="line">
            <a:avLst/>
          </a:prstGeom>
          <a:ln>
            <a:solidFill>
              <a:schemeClr val="bg1"/>
            </a:solidFill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 flipH="1">
            <a:off x="5405718" y="903890"/>
            <a:ext cx="881107" cy="0"/>
          </a:xfrm>
          <a:prstGeom prst="straightConnector1">
            <a:avLst/>
          </a:prstGeom>
          <a:ln cap="rnd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326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603798" y="311031"/>
            <a:ext cx="4290496" cy="81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b="1" dirty="0" err="1" smtClean="0">
                <a:solidFill>
                  <a:prstClr val="white"/>
                </a:solidFill>
              </a:rPr>
              <a:t>사용</a:t>
            </a:r>
            <a:r>
              <a:rPr lang="ko-KR" altLang="en-US" sz="3600" b="1" dirty="0" err="1" smtClean="0">
                <a:solidFill>
                  <a:srgbClr val="FF0000"/>
                </a:solidFill>
              </a:rPr>
              <a:t>기</a:t>
            </a:r>
            <a:r>
              <a:rPr lang="ko-KR" altLang="en-US" sz="3600" b="1" dirty="0" err="1" smtClean="0">
                <a:solidFill>
                  <a:prstClr val="white"/>
                </a:solidFill>
              </a:rPr>
              <a:t>술</a:t>
            </a:r>
            <a:endParaRPr lang="ko-KR" altLang="en-US" sz="3600" dirty="0">
              <a:solidFill>
                <a:srgbClr val="FFFF00"/>
              </a:solidFill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502882" y="307188"/>
            <a:ext cx="184731" cy="11934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5400" b="1" dirty="0"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87613" y="2605321"/>
            <a:ext cx="108860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solidFill>
                  <a:schemeClr val="bg1"/>
                </a:solidFill>
              </a:rPr>
              <a:t>장르 </a:t>
            </a:r>
            <a:r>
              <a:rPr lang="en-US" altLang="ko-KR" sz="2800" b="1" dirty="0" smtClean="0">
                <a:solidFill>
                  <a:schemeClr val="bg1"/>
                </a:solidFill>
              </a:rPr>
              <a:t>– </a:t>
            </a:r>
            <a:r>
              <a:rPr lang="ko-KR" altLang="en-US" sz="2800" b="1" dirty="0" err="1" smtClean="0">
                <a:solidFill>
                  <a:schemeClr val="bg1"/>
                </a:solidFill>
              </a:rPr>
              <a:t>턴제</a:t>
            </a:r>
            <a:r>
              <a:rPr lang="ko-KR" altLang="en-US" sz="2800" b="1" dirty="0" smtClean="0">
                <a:solidFill>
                  <a:schemeClr val="bg1"/>
                </a:solidFill>
              </a:rPr>
              <a:t> 기반 온라인 추리 게임</a:t>
            </a:r>
          </a:p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solidFill>
                  <a:schemeClr val="bg1"/>
                </a:solidFill>
              </a:rPr>
              <a:t>사용 언어 </a:t>
            </a:r>
            <a:r>
              <a:rPr lang="en-US" altLang="ko-KR" sz="2800" b="1" dirty="0">
                <a:solidFill>
                  <a:schemeClr val="bg1"/>
                </a:solidFill>
              </a:rPr>
              <a:t>– </a:t>
            </a:r>
            <a:r>
              <a:rPr lang="en-US" altLang="ko-KR" sz="2800" b="1" dirty="0" smtClean="0">
                <a:solidFill>
                  <a:schemeClr val="bg1"/>
                </a:solidFill>
              </a:rPr>
              <a:t>C#</a:t>
            </a:r>
            <a:endParaRPr lang="ko-KR" altLang="en-US" sz="2800" b="1" dirty="0" smtClean="0">
              <a:solidFill>
                <a:schemeClr val="bg1"/>
              </a:solidFill>
            </a:endParaRPr>
          </a:p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solidFill>
                  <a:schemeClr val="bg1"/>
                </a:solidFill>
              </a:rPr>
              <a:t>개발 툴 </a:t>
            </a:r>
            <a:r>
              <a:rPr lang="en-US" altLang="ko-KR" sz="2800" b="1" dirty="0">
                <a:solidFill>
                  <a:schemeClr val="bg1"/>
                </a:solidFill>
              </a:rPr>
              <a:t>– </a:t>
            </a:r>
            <a:r>
              <a:rPr lang="en-US" altLang="ko-KR" sz="2800" b="1" dirty="0" smtClean="0">
                <a:solidFill>
                  <a:schemeClr val="bg1"/>
                </a:solidFill>
              </a:rPr>
              <a:t>UNITY3D, Visual Studio, Photon, </a:t>
            </a:r>
            <a:r>
              <a:rPr lang="en-US" altLang="ko-KR" sz="2800" b="1" dirty="0" err="1" smtClean="0">
                <a:solidFill>
                  <a:schemeClr val="bg1"/>
                </a:solidFill>
              </a:rPr>
              <a:t>SketchUp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143564" y="1119669"/>
            <a:ext cx="35764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bg1"/>
                </a:solidFill>
              </a:rPr>
              <a:t>보드게임을 온라인 게임으로</a:t>
            </a:r>
            <a:endParaRPr lang="en-US" altLang="ko-KR" sz="20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75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603798" y="311031"/>
            <a:ext cx="4290496" cy="81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b="1" dirty="0" smtClean="0">
                <a:solidFill>
                  <a:prstClr val="white"/>
                </a:solidFill>
              </a:rPr>
              <a:t>주요</a:t>
            </a:r>
            <a:r>
              <a:rPr lang="ko-KR" altLang="en-US" sz="3600" b="1" dirty="0" smtClean="0">
                <a:solidFill>
                  <a:srgbClr val="FF0000"/>
                </a:solidFill>
              </a:rPr>
              <a:t>기</a:t>
            </a:r>
            <a:r>
              <a:rPr lang="ko-KR" altLang="en-US" sz="3600" b="1" dirty="0">
                <a:solidFill>
                  <a:prstClr val="white"/>
                </a:solidFill>
              </a:rPr>
              <a:t>능</a:t>
            </a:r>
            <a:endParaRPr lang="ko-KR" altLang="en-US" sz="3600" dirty="0">
              <a:solidFill>
                <a:srgbClr val="FFFF00"/>
              </a:solidFill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502882" y="307188"/>
            <a:ext cx="184731" cy="11934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5400" b="1" dirty="0"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87613" y="1899927"/>
            <a:ext cx="1088607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solidFill>
                  <a:schemeClr val="bg1"/>
                </a:solidFill>
              </a:rPr>
              <a:t>로비 서버를 통해 </a:t>
            </a:r>
            <a:r>
              <a:rPr lang="ko-KR" altLang="en-US" sz="2800" b="1" dirty="0" err="1" smtClean="0">
                <a:solidFill>
                  <a:schemeClr val="bg1"/>
                </a:solidFill>
              </a:rPr>
              <a:t>여러개의</a:t>
            </a:r>
            <a:r>
              <a:rPr lang="ko-KR" altLang="en-US" sz="2800" b="1" dirty="0" smtClean="0">
                <a:solidFill>
                  <a:schemeClr val="bg1"/>
                </a:solidFill>
              </a:rPr>
              <a:t> 방 만들기</a:t>
            </a:r>
            <a:endParaRPr lang="en-US" altLang="ko-KR" sz="2800" b="1" dirty="0" smtClean="0">
              <a:solidFill>
                <a:schemeClr val="bg1"/>
              </a:solidFill>
            </a:endParaRPr>
          </a:p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solidFill>
                  <a:schemeClr val="bg1"/>
                </a:solidFill>
              </a:rPr>
              <a:t>대기실 입장 시 랜덤 </a:t>
            </a:r>
            <a:r>
              <a:rPr lang="ko-KR" altLang="en-US" sz="2800" b="1" dirty="0">
                <a:solidFill>
                  <a:schemeClr val="bg1"/>
                </a:solidFill>
              </a:rPr>
              <a:t>캐</a:t>
            </a:r>
            <a:r>
              <a:rPr lang="ko-KR" altLang="en-US" sz="2800" b="1" dirty="0" smtClean="0">
                <a:solidFill>
                  <a:schemeClr val="bg1"/>
                </a:solidFill>
              </a:rPr>
              <a:t>릭터 배정</a:t>
            </a:r>
            <a:endParaRPr lang="en-US" altLang="ko-KR" sz="2800" b="1" dirty="0" smtClean="0">
              <a:solidFill>
                <a:schemeClr val="bg1"/>
              </a:solidFill>
            </a:endParaRPr>
          </a:p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solidFill>
                  <a:schemeClr val="bg1"/>
                </a:solidFill>
              </a:rPr>
              <a:t>카드 생성 및 자동 분</a:t>
            </a:r>
            <a:r>
              <a:rPr lang="ko-KR" altLang="en-US" sz="2800" b="1" dirty="0">
                <a:solidFill>
                  <a:schemeClr val="bg1"/>
                </a:solidFill>
              </a:rPr>
              <a:t>배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solidFill>
                  <a:schemeClr val="bg1"/>
                </a:solidFill>
              </a:rPr>
              <a:t>입력 받은 좌표값으로의 최단거리 이동</a:t>
            </a:r>
            <a:endParaRPr lang="en-US" altLang="ko-KR" sz="2800" b="1" dirty="0" smtClean="0">
              <a:solidFill>
                <a:schemeClr val="bg1"/>
              </a:solidFill>
            </a:endParaRPr>
          </a:p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solidFill>
                  <a:schemeClr val="bg1"/>
                </a:solidFill>
              </a:rPr>
              <a:t>실감나는 </a:t>
            </a:r>
            <a:r>
              <a:rPr lang="en-US" altLang="ko-KR" sz="2800" b="1" dirty="0" smtClean="0">
                <a:solidFill>
                  <a:schemeClr val="bg1"/>
                </a:solidFill>
              </a:rPr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160096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741" y="194796"/>
            <a:ext cx="3437965" cy="943722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로</a:t>
            </a:r>
            <a:r>
              <a:rPr lang="ko-KR" altLang="en-US" sz="3200" b="1" dirty="0">
                <a:solidFill>
                  <a:srgbClr val="FF0000"/>
                </a:solidFill>
              </a:rPr>
              <a:t>그</a:t>
            </a:r>
            <a:r>
              <a:rPr lang="ko-KR" altLang="en-US" sz="3200" b="1" dirty="0">
                <a:solidFill>
                  <a:schemeClr val="bg1"/>
                </a:solidFill>
              </a:rPr>
              <a:t>인</a:t>
            </a: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493" y="99131"/>
            <a:ext cx="8601633" cy="6690160"/>
          </a:xfrm>
        </p:spPr>
      </p:pic>
      <p:sp>
        <p:nvSpPr>
          <p:cNvPr id="12" name="모서리가 둥근 직사각형 11"/>
          <p:cNvSpPr/>
          <p:nvPr/>
        </p:nvSpPr>
        <p:spPr>
          <a:xfrm>
            <a:off x="7393065" y="3566672"/>
            <a:ext cx="824753" cy="295836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승낙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7393065" y="3566672"/>
            <a:ext cx="824753" cy="295836"/>
          </a:xfrm>
          <a:prstGeom prst="rect">
            <a:avLst/>
          </a:prstGeom>
          <a:noFill/>
          <a:ln w="41275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7393065" y="1917166"/>
            <a:ext cx="99508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589" y="3714590"/>
            <a:ext cx="599229" cy="599229"/>
          </a:xfrm>
          <a:prstGeom prst="rect">
            <a:avLst/>
          </a:prstGeom>
        </p:spPr>
      </p:pic>
      <p:sp>
        <p:nvSpPr>
          <p:cNvPr id="8" name="내용 개체 틀 2"/>
          <p:cNvSpPr txBox="1">
            <a:spLocks/>
          </p:cNvSpPr>
          <p:nvPr/>
        </p:nvSpPr>
        <p:spPr>
          <a:xfrm>
            <a:off x="192741" y="1856206"/>
            <a:ext cx="3272377" cy="2776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dirty="0" err="1" smtClean="0">
                <a:solidFill>
                  <a:schemeClr val="bg1"/>
                </a:solidFill>
              </a:rPr>
              <a:t>OnConnectToMaster</a:t>
            </a:r>
            <a:r>
              <a:rPr lang="en-US" altLang="ko-KR" sz="1800" b="1" dirty="0" smtClean="0">
                <a:solidFill>
                  <a:schemeClr val="bg1"/>
                </a:solidFill>
              </a:rPr>
              <a:t>(){}</a:t>
            </a:r>
          </a:p>
          <a:p>
            <a:pPr marL="0" indent="0">
              <a:buNone/>
            </a:pPr>
            <a:r>
              <a:rPr lang="en-US" altLang="ko-KR" sz="1600" dirty="0" smtClean="0">
                <a:solidFill>
                  <a:schemeClr val="bg1"/>
                </a:solidFill>
              </a:rPr>
              <a:t>Photon Cloud Server </a:t>
            </a:r>
            <a:r>
              <a:rPr lang="ko-KR" altLang="en-US" sz="1600" dirty="0" smtClean="0">
                <a:solidFill>
                  <a:schemeClr val="bg1"/>
                </a:solidFill>
              </a:rPr>
              <a:t>접속</a:t>
            </a:r>
            <a:endParaRPr lang="en-US" altLang="ko-KR" sz="1600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600" dirty="0" err="1" smtClean="0">
                <a:solidFill>
                  <a:schemeClr val="bg1"/>
                </a:solidFill>
              </a:rPr>
              <a:t>AppId</a:t>
            </a:r>
            <a:r>
              <a:rPr lang="ko-KR" altLang="en-US" sz="1600" dirty="0" smtClean="0">
                <a:solidFill>
                  <a:schemeClr val="bg1"/>
                </a:solidFill>
              </a:rPr>
              <a:t>를</a:t>
            </a:r>
            <a:r>
              <a:rPr lang="en-US" altLang="ko-KR" sz="1600" dirty="0" smtClean="0">
                <a:solidFill>
                  <a:schemeClr val="bg1"/>
                </a:solidFill>
              </a:rPr>
              <a:t> </a:t>
            </a:r>
            <a:r>
              <a:rPr lang="ko-KR" altLang="en-US" sz="1600" dirty="0" smtClean="0">
                <a:solidFill>
                  <a:schemeClr val="bg1"/>
                </a:solidFill>
              </a:rPr>
              <a:t>공유하는 </a:t>
            </a:r>
            <a:r>
              <a:rPr lang="en-US" altLang="ko-KR" sz="1600" dirty="0" smtClean="0">
                <a:solidFill>
                  <a:schemeClr val="bg1"/>
                </a:solidFill>
              </a:rPr>
              <a:t>exe</a:t>
            </a:r>
            <a:r>
              <a:rPr lang="ko-KR" altLang="en-US" sz="1600" dirty="0" smtClean="0">
                <a:solidFill>
                  <a:schemeClr val="bg1"/>
                </a:solidFill>
              </a:rPr>
              <a:t>파일은 </a:t>
            </a:r>
            <a:endParaRPr lang="en-US" altLang="ko-KR" sz="1600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 smtClean="0">
                <a:solidFill>
                  <a:schemeClr val="bg1"/>
                </a:solidFill>
              </a:rPr>
              <a:t>모두 같은 서버에 연결된다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70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741" y="194796"/>
            <a:ext cx="3437965" cy="943722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로</a:t>
            </a:r>
            <a:r>
              <a:rPr lang="ko-KR" altLang="en-US" sz="3200" b="1" dirty="0">
                <a:solidFill>
                  <a:srgbClr val="FF0000"/>
                </a:solidFill>
              </a:rPr>
              <a:t>비</a:t>
            </a: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056" y="94379"/>
            <a:ext cx="8576691" cy="6670760"/>
          </a:xfrm>
        </p:spPr>
      </p:pic>
      <p:sp>
        <p:nvSpPr>
          <p:cNvPr id="3" name="모서리가 둥근 직사각형 2"/>
          <p:cNvSpPr/>
          <p:nvPr/>
        </p:nvSpPr>
        <p:spPr>
          <a:xfrm>
            <a:off x="5528406" y="2383076"/>
            <a:ext cx="1470212" cy="376517"/>
          </a:xfrm>
          <a:prstGeom prst="round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8648124" y="2383075"/>
            <a:ext cx="1470212" cy="376517"/>
          </a:xfrm>
          <a:prstGeom prst="round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6039394" y="3154040"/>
            <a:ext cx="1595717" cy="1084730"/>
          </a:xfrm>
          <a:prstGeom prst="round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9383230" y="4776652"/>
            <a:ext cx="914399" cy="376517"/>
          </a:xfrm>
          <a:prstGeom prst="round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230" y="2571333"/>
            <a:ext cx="599229" cy="599229"/>
          </a:xfrm>
          <a:prstGeom prst="rect">
            <a:avLst/>
          </a:prstGeom>
        </p:spPr>
      </p:pic>
      <p:sp>
        <p:nvSpPr>
          <p:cNvPr id="11" name="내용 개체 틀 2"/>
          <p:cNvSpPr txBox="1">
            <a:spLocks/>
          </p:cNvSpPr>
          <p:nvPr/>
        </p:nvSpPr>
        <p:spPr>
          <a:xfrm>
            <a:off x="69669" y="1856206"/>
            <a:ext cx="3346273" cy="2776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dirty="0" err="1" smtClean="0">
                <a:solidFill>
                  <a:schemeClr val="bg1"/>
                </a:solidFill>
              </a:rPr>
              <a:t>OnJoinedLobby</a:t>
            </a:r>
            <a:r>
              <a:rPr lang="en-US" altLang="ko-KR" sz="1800" b="1" dirty="0" smtClean="0">
                <a:solidFill>
                  <a:schemeClr val="bg1"/>
                </a:solidFill>
              </a:rPr>
              <a:t>(){}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600" dirty="0" smtClean="0">
                <a:solidFill>
                  <a:schemeClr val="bg1"/>
                </a:solidFill>
              </a:rPr>
              <a:t>Lobby : Photon Cloud Server</a:t>
            </a:r>
            <a:r>
              <a:rPr lang="ko-KR" altLang="en-US" sz="1600" dirty="0" smtClean="0">
                <a:solidFill>
                  <a:schemeClr val="bg1"/>
                </a:solidFill>
              </a:rPr>
              <a:t>내에 생성된 </a:t>
            </a:r>
            <a:r>
              <a:rPr lang="en-US" altLang="ko-KR" sz="1600" dirty="0" smtClean="0">
                <a:solidFill>
                  <a:schemeClr val="bg1"/>
                </a:solidFill>
              </a:rPr>
              <a:t>Room</a:t>
            </a:r>
            <a:r>
              <a:rPr lang="ko-KR" altLang="en-US" sz="1600" dirty="0" smtClean="0">
                <a:solidFill>
                  <a:schemeClr val="bg1"/>
                </a:solidFill>
              </a:rPr>
              <a:t>의 리스트를 조회 </a:t>
            </a:r>
            <a:endParaRPr lang="en-US" altLang="ko-KR" sz="1600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 smtClean="0">
                <a:solidFill>
                  <a:schemeClr val="bg1"/>
                </a:solidFill>
              </a:rPr>
              <a:t>가능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651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 animBg="1"/>
      <p:bldP spid="5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9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741" y="194796"/>
            <a:ext cx="3437965" cy="943722"/>
          </a:xfrm>
        </p:spPr>
        <p:txBody>
          <a:bodyPr>
            <a:normAutofit/>
          </a:bodyPr>
          <a:lstStyle/>
          <a:p>
            <a:r>
              <a:rPr lang="ko-KR" altLang="en-US" sz="3200" b="1" dirty="0" err="1">
                <a:solidFill>
                  <a:schemeClr val="bg1"/>
                </a:solidFill>
              </a:rPr>
              <a:t>방만</a:t>
            </a:r>
            <a:r>
              <a:rPr lang="ko-KR" altLang="en-US" sz="3200" b="1" dirty="0" err="1">
                <a:solidFill>
                  <a:srgbClr val="FF0000"/>
                </a:solidFill>
              </a:rPr>
              <a:t>들</a:t>
            </a:r>
            <a:r>
              <a:rPr lang="ko-KR" altLang="en-US" sz="3200" b="1" dirty="0" err="1">
                <a:solidFill>
                  <a:schemeClr val="bg1"/>
                </a:solidFill>
              </a:rPr>
              <a:t>기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942" y="75398"/>
            <a:ext cx="8620949" cy="6705183"/>
          </a:xfrm>
        </p:spPr>
      </p:pic>
      <p:cxnSp>
        <p:nvCxnSpPr>
          <p:cNvPr id="4" name="직선 연결선 3"/>
          <p:cNvCxnSpPr/>
          <p:nvPr/>
        </p:nvCxnSpPr>
        <p:spPr>
          <a:xfrm>
            <a:off x="5869066" y="2343886"/>
            <a:ext cx="389324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모서리가 둥근 직사각형 6"/>
          <p:cNvSpPr/>
          <p:nvPr/>
        </p:nvSpPr>
        <p:spPr>
          <a:xfrm>
            <a:off x="5869066" y="2743200"/>
            <a:ext cx="1341632" cy="286358"/>
          </a:xfrm>
          <a:prstGeom prst="round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5869065" y="3984012"/>
            <a:ext cx="3893243" cy="376517"/>
          </a:xfrm>
          <a:prstGeom prst="round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7210698" y="4925020"/>
            <a:ext cx="1323703" cy="282705"/>
          </a:xfrm>
          <a:prstGeom prst="round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172" y="5066372"/>
            <a:ext cx="599229" cy="599229"/>
          </a:xfrm>
          <a:prstGeom prst="rect">
            <a:avLst/>
          </a:prstGeom>
        </p:spPr>
      </p:pic>
      <p:sp>
        <p:nvSpPr>
          <p:cNvPr id="12" name="내용 개체 틀 2"/>
          <p:cNvSpPr txBox="1">
            <a:spLocks/>
          </p:cNvSpPr>
          <p:nvPr/>
        </p:nvSpPr>
        <p:spPr>
          <a:xfrm>
            <a:off x="192741" y="1856206"/>
            <a:ext cx="3180817" cy="2776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 err="1" smtClean="0">
                <a:solidFill>
                  <a:schemeClr val="bg1"/>
                </a:solidFill>
              </a:rPr>
              <a:t>PhotonNetwork.CreateRoom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();</a:t>
            </a:r>
          </a:p>
          <a:p>
            <a:pPr marL="0" indent="0">
              <a:buNone/>
            </a:pPr>
            <a:r>
              <a:rPr lang="en-US" altLang="ko-KR" sz="1600" b="1" dirty="0" err="1" smtClean="0">
                <a:solidFill>
                  <a:schemeClr val="bg1"/>
                </a:solidFill>
              </a:rPr>
              <a:t>PhotonNetwork.JoinRoom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();</a:t>
            </a:r>
          </a:p>
          <a:p>
            <a:pPr marL="0" indent="0">
              <a:buNone/>
            </a:pPr>
            <a:r>
              <a:rPr lang="en-US" altLang="ko-KR" sz="1600" dirty="0" smtClean="0">
                <a:solidFill>
                  <a:schemeClr val="bg1"/>
                </a:solidFill>
              </a:rPr>
              <a:t>Photon Cloud Server</a:t>
            </a:r>
            <a:r>
              <a:rPr lang="ko-KR" altLang="en-US" sz="1600" dirty="0" smtClean="0">
                <a:solidFill>
                  <a:schemeClr val="bg1"/>
                </a:solidFill>
              </a:rPr>
              <a:t>에</a:t>
            </a:r>
            <a:endParaRPr lang="en-US" altLang="ko-KR" sz="1600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600" dirty="0" smtClean="0">
                <a:solidFill>
                  <a:schemeClr val="bg1"/>
                </a:solidFill>
              </a:rPr>
              <a:t>Room</a:t>
            </a:r>
            <a:r>
              <a:rPr lang="ko-KR" altLang="en-US" sz="1600" dirty="0" smtClean="0">
                <a:solidFill>
                  <a:schemeClr val="bg1"/>
                </a:solidFill>
              </a:rPr>
              <a:t>을 생성하고 접속한다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16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</p:bld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222</Words>
  <Application>Microsoft Office PowerPoint</Application>
  <PresentationFormat>와이드스크린</PresentationFormat>
  <Paragraphs>79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DX시인과나</vt:lpstr>
      <vt:lpstr>맑은 고딕</vt:lpstr>
      <vt:lpstr>야놀자 야체 B</vt:lpstr>
      <vt:lpstr>Arial</vt:lpstr>
      <vt:lpstr>Wingdings</vt:lpstr>
      <vt:lpstr>1_Office 테마</vt:lpstr>
      <vt:lpstr>PowerPoint 프레젠테이션</vt:lpstr>
      <vt:lpstr>CLUE란?</vt:lpstr>
      <vt:lpstr>게임방법</vt:lpstr>
      <vt:lpstr>PowerPoint 프레젠테이션</vt:lpstr>
      <vt:lpstr>PowerPoint 프레젠테이션</vt:lpstr>
      <vt:lpstr>PowerPoint 프레젠테이션</vt:lpstr>
      <vt:lpstr>로그인</vt:lpstr>
      <vt:lpstr>로비</vt:lpstr>
      <vt:lpstr>방만들기</vt:lpstr>
      <vt:lpstr>대기실</vt:lpstr>
      <vt:lpstr>대기실</vt:lpstr>
      <vt:lpstr>게임화면</vt:lpstr>
      <vt:lpstr>영상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KCCI</cp:lastModifiedBy>
  <cp:revision>43</cp:revision>
  <dcterms:created xsi:type="dcterms:W3CDTF">2018-01-03T06:00:48Z</dcterms:created>
  <dcterms:modified xsi:type="dcterms:W3CDTF">2018-06-27T02:27:56Z</dcterms:modified>
</cp:coreProperties>
</file>

<file path=docProps/thumbnail.jpeg>
</file>